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C1F17CE9-697E-2DBA-DE74-830F81F3566E}" name="Anna-Maija Palosuo" initials="AMP" userId="S::anna-maija.palosuo@martat.fi::45bb2426-d2dd-45b3-be83-e57c6d4e8773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D21529-4EBC-407C-87DF-29D3408DEBF5}" v="21" dt="2023-02-15T08:49:15.384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6E2F955C-56F5-4966-BAEB-C224179BFC3B}"/>
    <pc:docChg chg="custSel modSld">
      <pc:chgData name="Anna-Maija Palosuo" userId="45bb2426-d2dd-45b3-be83-e57c6d4e8773" providerId="ADAL" clId="{6E2F955C-56F5-4966-BAEB-C224179BFC3B}" dt="2022-09-09T11:49:07.193" v="367" actId="9405"/>
      <pc:docMkLst>
        <pc:docMk/>
      </pc:docMkLst>
      <pc:sldChg chg="addSp delSp modSp mod">
        <pc:chgData name="Anna-Maija Palosuo" userId="45bb2426-d2dd-45b3-be83-e57c6d4e8773" providerId="ADAL" clId="{6E2F955C-56F5-4966-BAEB-C224179BFC3B}" dt="2022-09-09T11:43:55.483" v="239" actId="1076"/>
        <pc:sldMkLst>
          <pc:docMk/>
          <pc:sldMk cId="4219907790" sldId="1019"/>
        </pc:sldMkLst>
        <pc:spChg chg="mod">
          <ac:chgData name="Anna-Maija Palosuo" userId="45bb2426-d2dd-45b3-be83-e57c6d4e8773" providerId="ADAL" clId="{6E2F955C-56F5-4966-BAEB-C224179BFC3B}" dt="2022-09-09T11:41:49.009" v="235" actId="20577"/>
          <ac:spMkLst>
            <pc:docMk/>
            <pc:sldMk cId="4219907790" sldId="1019"/>
            <ac:spMk id="3" creationId="{A6CABD8A-A26B-471A-8AD5-351F47D2DACA}"/>
          </ac:spMkLst>
        </pc:spChg>
        <pc:picChg chg="add mod">
          <ac:chgData name="Anna-Maija Palosuo" userId="45bb2426-d2dd-45b3-be83-e57c6d4e8773" providerId="ADAL" clId="{6E2F955C-56F5-4966-BAEB-C224179BFC3B}" dt="2022-09-09T11:43:55.483" v="239" actId="1076"/>
          <ac:picMkLst>
            <pc:docMk/>
            <pc:sldMk cId="4219907790" sldId="1019"/>
            <ac:picMk id="5" creationId="{44718EBD-45F5-2D16-1996-C53806CBB297}"/>
          </ac:picMkLst>
        </pc:picChg>
        <pc:picChg chg="del">
          <ac:chgData name="Anna-Maija Palosuo" userId="45bb2426-d2dd-45b3-be83-e57c6d4e8773" providerId="ADAL" clId="{6E2F955C-56F5-4966-BAEB-C224179BFC3B}" dt="2022-09-09T11:41:58.610" v="236" actId="478"/>
          <ac:picMkLst>
            <pc:docMk/>
            <pc:sldMk cId="4219907790" sldId="1019"/>
            <ac:picMk id="6" creationId="{71BCEE3B-8DC8-21DF-F8B2-442E63F0987E}"/>
          </ac:picMkLst>
        </pc:picChg>
      </pc:sldChg>
      <pc:sldChg chg="addSp modSp mod">
        <pc:chgData name="Anna-Maija Palosuo" userId="45bb2426-d2dd-45b3-be83-e57c6d4e8773" providerId="ADAL" clId="{6E2F955C-56F5-4966-BAEB-C224179BFC3B}" dt="2022-09-09T11:46:36.436" v="363" actId="5793"/>
        <pc:sldMkLst>
          <pc:docMk/>
          <pc:sldMk cId="3472001303" sldId="1024"/>
        </pc:sldMkLst>
        <pc:spChg chg="mod">
          <ac:chgData name="Anna-Maija Palosuo" userId="45bb2426-d2dd-45b3-be83-e57c6d4e8773" providerId="ADAL" clId="{6E2F955C-56F5-4966-BAEB-C224179BFC3B}" dt="2022-09-09T11:46:36.436" v="363" actId="5793"/>
          <ac:spMkLst>
            <pc:docMk/>
            <pc:sldMk cId="3472001303" sldId="1024"/>
            <ac:spMk id="3" creationId="{A6CABD8A-A26B-471A-8AD5-351F47D2DACA}"/>
          </ac:spMkLst>
        </pc:spChg>
        <pc:inkChg chg="add">
          <ac:chgData name="Anna-Maija Palosuo" userId="45bb2426-d2dd-45b3-be83-e57c6d4e8773" providerId="ADAL" clId="{6E2F955C-56F5-4966-BAEB-C224179BFC3B}" dt="2022-09-09T11:45:43.709" v="247" actId="9405"/>
          <ac:inkMkLst>
            <pc:docMk/>
            <pc:sldMk cId="3472001303" sldId="1024"/>
            <ac:inkMk id="4" creationId="{A107703D-03FE-B344-0C44-DD92C96B0ACC}"/>
          </ac:inkMkLst>
        </pc:inkChg>
        <pc:inkChg chg="add">
          <ac:chgData name="Anna-Maija Palosuo" userId="45bb2426-d2dd-45b3-be83-e57c6d4e8773" providerId="ADAL" clId="{6E2F955C-56F5-4966-BAEB-C224179BFC3B}" dt="2022-09-09T11:45:44.309" v="248" actId="9405"/>
          <ac:inkMkLst>
            <pc:docMk/>
            <pc:sldMk cId="3472001303" sldId="1024"/>
            <ac:inkMk id="7" creationId="{5E166910-0EF8-06A7-03AA-A6E6A7090A71}"/>
          </ac:inkMkLst>
        </pc:inkChg>
        <pc:inkChg chg="add">
          <ac:chgData name="Anna-Maija Palosuo" userId="45bb2426-d2dd-45b3-be83-e57c6d4e8773" providerId="ADAL" clId="{6E2F955C-56F5-4966-BAEB-C224179BFC3B}" dt="2022-09-09T11:45:45.109" v="249" actId="9405"/>
          <ac:inkMkLst>
            <pc:docMk/>
            <pc:sldMk cId="3472001303" sldId="1024"/>
            <ac:inkMk id="8" creationId="{EB3F16B0-72EC-F839-C717-C20A145281D2}"/>
          </ac:inkMkLst>
        </pc:inkChg>
        <pc:inkChg chg="add">
          <ac:chgData name="Anna-Maija Palosuo" userId="45bb2426-d2dd-45b3-be83-e57c6d4e8773" providerId="ADAL" clId="{6E2F955C-56F5-4966-BAEB-C224179BFC3B}" dt="2022-09-09T11:45:45.492" v="250" actId="9405"/>
          <ac:inkMkLst>
            <pc:docMk/>
            <pc:sldMk cId="3472001303" sldId="1024"/>
            <ac:inkMk id="10" creationId="{416EC1D0-16F3-15B7-0923-9485B629777E}"/>
          </ac:inkMkLst>
        </pc:inkChg>
        <pc:inkChg chg="add">
          <ac:chgData name="Anna-Maija Palosuo" userId="45bb2426-d2dd-45b3-be83-e57c6d4e8773" providerId="ADAL" clId="{6E2F955C-56F5-4966-BAEB-C224179BFC3B}" dt="2022-09-09T11:45:45.876" v="251" actId="9405"/>
          <ac:inkMkLst>
            <pc:docMk/>
            <pc:sldMk cId="3472001303" sldId="1024"/>
            <ac:inkMk id="12" creationId="{A2CD1181-42D3-E933-ED7F-2D357A5928EC}"/>
          </ac:inkMkLst>
        </pc:inkChg>
      </pc:sldChg>
      <pc:sldChg chg="addSp mod">
        <pc:chgData name="Anna-Maija Palosuo" userId="45bb2426-d2dd-45b3-be83-e57c6d4e8773" providerId="ADAL" clId="{6E2F955C-56F5-4966-BAEB-C224179BFC3B}" dt="2022-09-09T11:49:07.193" v="367" actId="9405"/>
        <pc:sldMkLst>
          <pc:docMk/>
          <pc:sldMk cId="459858636" sldId="1029"/>
        </pc:sldMkLst>
        <pc:inkChg chg="add">
          <ac:chgData name="Anna-Maija Palosuo" userId="45bb2426-d2dd-45b3-be83-e57c6d4e8773" providerId="ADAL" clId="{6E2F955C-56F5-4966-BAEB-C224179BFC3B}" dt="2022-09-09T11:48:51.693" v="364" actId="9405"/>
          <ac:inkMkLst>
            <pc:docMk/>
            <pc:sldMk cId="459858636" sldId="1029"/>
            <ac:inkMk id="4" creationId="{B6B6270A-8004-468A-7470-D4B0EB33EA20}"/>
          </ac:inkMkLst>
        </pc:inkChg>
        <pc:inkChg chg="add">
          <ac:chgData name="Anna-Maija Palosuo" userId="45bb2426-d2dd-45b3-be83-e57c6d4e8773" providerId="ADAL" clId="{6E2F955C-56F5-4966-BAEB-C224179BFC3B}" dt="2022-09-09T11:48:56.176" v="365" actId="9405"/>
          <ac:inkMkLst>
            <pc:docMk/>
            <pc:sldMk cId="459858636" sldId="1029"/>
            <ac:inkMk id="7" creationId="{DFA87461-A1FD-575C-1259-BABBA871104A}"/>
          </ac:inkMkLst>
        </pc:inkChg>
        <pc:inkChg chg="add">
          <ac:chgData name="Anna-Maija Palosuo" userId="45bb2426-d2dd-45b3-be83-e57c6d4e8773" providerId="ADAL" clId="{6E2F955C-56F5-4966-BAEB-C224179BFC3B}" dt="2022-09-09T11:49:01.909" v="366" actId="9405"/>
          <ac:inkMkLst>
            <pc:docMk/>
            <pc:sldMk cId="459858636" sldId="1029"/>
            <ac:inkMk id="9" creationId="{237F35E4-C6C0-18D2-C121-BE57201AA1E5}"/>
          </ac:inkMkLst>
        </pc:inkChg>
        <pc:inkChg chg="add">
          <ac:chgData name="Anna-Maija Palosuo" userId="45bb2426-d2dd-45b3-be83-e57c6d4e8773" providerId="ADAL" clId="{6E2F955C-56F5-4966-BAEB-C224179BFC3B}" dt="2022-09-09T11:49:07.193" v="367" actId="9405"/>
          <ac:inkMkLst>
            <pc:docMk/>
            <pc:sldMk cId="459858636" sldId="1029"/>
            <ac:inkMk id="11" creationId="{C5F585D9-2DA0-6823-7D0B-A6A72CB8119E}"/>
          </ac:inkMkLst>
        </pc:inkChg>
      </pc:sldChg>
      <pc:sldChg chg="addSp modSp mod">
        <pc:chgData name="Anna-Maija Palosuo" userId="45bb2426-d2dd-45b3-be83-e57c6d4e8773" providerId="ADAL" clId="{6E2F955C-56F5-4966-BAEB-C224179BFC3B}" dt="2022-09-09T11:45:27.959" v="246" actId="9405"/>
        <pc:sldMkLst>
          <pc:docMk/>
          <pc:sldMk cId="3995632704" sldId="1047"/>
        </pc:sldMkLst>
        <pc:picChg chg="mod">
          <ac:chgData name="Anna-Maija Palosuo" userId="45bb2426-d2dd-45b3-be83-e57c6d4e8773" providerId="ADAL" clId="{6E2F955C-56F5-4966-BAEB-C224179BFC3B}" dt="2022-09-09T11:44:55.563" v="240" actId="14100"/>
          <ac:picMkLst>
            <pc:docMk/>
            <pc:sldMk cId="3995632704" sldId="1047"/>
            <ac:picMk id="4" creationId="{401E9300-0CAF-4CA7-3308-B9D1048649F0}"/>
          </ac:picMkLst>
        </pc:picChg>
        <pc:inkChg chg="add">
          <ac:chgData name="Anna-Maija Palosuo" userId="45bb2426-d2dd-45b3-be83-e57c6d4e8773" providerId="ADAL" clId="{6E2F955C-56F5-4966-BAEB-C224179BFC3B}" dt="2022-09-09T11:45:04.370" v="241" actId="9405"/>
          <ac:inkMkLst>
            <pc:docMk/>
            <pc:sldMk cId="3995632704" sldId="1047"/>
            <ac:inkMk id="2" creationId="{0E5E2325-601B-A397-6526-BBA56DFF4C3F}"/>
          </ac:inkMkLst>
        </pc:inkChg>
        <pc:inkChg chg="add">
          <ac:chgData name="Anna-Maija Palosuo" userId="45bb2426-d2dd-45b3-be83-e57c6d4e8773" providerId="ADAL" clId="{6E2F955C-56F5-4966-BAEB-C224179BFC3B}" dt="2022-09-09T11:45:09.053" v="242" actId="9405"/>
          <ac:inkMkLst>
            <pc:docMk/>
            <pc:sldMk cId="3995632704" sldId="1047"/>
            <ac:inkMk id="5" creationId="{6DCC3EA7-158B-60C6-3268-04B93434972E}"/>
          </ac:inkMkLst>
        </pc:inkChg>
        <pc:inkChg chg="add">
          <ac:chgData name="Anna-Maija Palosuo" userId="45bb2426-d2dd-45b3-be83-e57c6d4e8773" providerId="ADAL" clId="{6E2F955C-56F5-4966-BAEB-C224179BFC3B}" dt="2022-09-09T11:45:12.744" v="243" actId="9405"/>
          <ac:inkMkLst>
            <pc:docMk/>
            <pc:sldMk cId="3995632704" sldId="1047"/>
            <ac:inkMk id="6" creationId="{FBC14E6C-C67D-1365-084C-D133482C3F0C}"/>
          </ac:inkMkLst>
        </pc:inkChg>
        <pc:inkChg chg="add">
          <ac:chgData name="Anna-Maija Palosuo" userId="45bb2426-d2dd-45b3-be83-e57c6d4e8773" providerId="ADAL" clId="{6E2F955C-56F5-4966-BAEB-C224179BFC3B}" dt="2022-09-09T11:45:20.904" v="244" actId="9405"/>
          <ac:inkMkLst>
            <pc:docMk/>
            <pc:sldMk cId="3995632704" sldId="1047"/>
            <ac:inkMk id="9" creationId="{390B5408-58A5-D0AF-A3A3-AB1B3B02B8EA}"/>
          </ac:inkMkLst>
        </pc:inkChg>
        <pc:inkChg chg="add">
          <ac:chgData name="Anna-Maija Palosuo" userId="45bb2426-d2dd-45b3-be83-e57c6d4e8773" providerId="ADAL" clId="{6E2F955C-56F5-4966-BAEB-C224179BFC3B}" dt="2022-09-09T11:45:26.476" v="245" actId="9405"/>
          <ac:inkMkLst>
            <pc:docMk/>
            <pc:sldMk cId="3995632704" sldId="1047"/>
            <ac:inkMk id="10" creationId="{7BB7F7E5-E6A5-5EC0-1877-A03AAB7AB513}"/>
          </ac:inkMkLst>
        </pc:inkChg>
        <pc:inkChg chg="add">
          <ac:chgData name="Anna-Maija Palosuo" userId="45bb2426-d2dd-45b3-be83-e57c6d4e8773" providerId="ADAL" clId="{6E2F955C-56F5-4966-BAEB-C224179BFC3B}" dt="2022-09-09T11:45:27.959" v="246" actId="9405"/>
          <ac:inkMkLst>
            <pc:docMk/>
            <pc:sldMk cId="3995632704" sldId="1047"/>
            <ac:inkMk id="12" creationId="{15F4C9B2-26E4-9350-8643-6EA6FBB10386}"/>
          </ac:inkMkLst>
        </pc:inkChg>
      </pc:sldChg>
    </pc:docChg>
  </pc:docChgLst>
  <pc:docChgLst>
    <pc:chgData name="Anna-Maija Palosuo" userId="45bb2426-d2dd-45b3-be83-e57c6d4e8773" providerId="ADAL" clId="{1BD21529-4EBC-407C-87DF-29D3408DEBF5}"/>
    <pc:docChg chg="undo custSel addSld delSld modSld">
      <pc:chgData name="Anna-Maija Palosuo" userId="45bb2426-d2dd-45b3-be83-e57c6d4e8773" providerId="ADAL" clId="{1BD21529-4EBC-407C-87DF-29D3408DEBF5}" dt="2023-02-15T08:58:32.979" v="563" actId="20577"/>
      <pc:docMkLst>
        <pc:docMk/>
      </pc:docMkLst>
      <pc:sldChg chg="modSp mod">
        <pc:chgData name="Anna-Maija Palosuo" userId="45bb2426-d2dd-45b3-be83-e57c6d4e8773" providerId="ADAL" clId="{1BD21529-4EBC-407C-87DF-29D3408DEBF5}" dt="2023-02-15T08:58:32.979" v="563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1BD21529-4EBC-407C-87DF-29D3408DEBF5}" dt="2023-02-15T08:58:32.979" v="563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addSp delSp modSp add del mod">
        <pc:chgData name="Anna-Maija Palosuo" userId="45bb2426-d2dd-45b3-be83-e57c6d4e8773" providerId="ADAL" clId="{1BD21529-4EBC-407C-87DF-29D3408DEBF5}" dt="2023-02-15T08:56:34.078" v="553" actId="20577"/>
        <pc:sldMkLst>
          <pc:docMk/>
          <pc:sldMk cId="459858636" sldId="1029"/>
        </pc:sldMkLst>
        <pc:spChg chg="del mod">
          <ac:chgData name="Anna-Maija Palosuo" userId="45bb2426-d2dd-45b3-be83-e57c6d4e8773" providerId="ADAL" clId="{1BD21529-4EBC-407C-87DF-29D3408DEBF5}" dt="2023-02-15T08:42:42.414" v="415" actId="478"/>
          <ac:spMkLst>
            <pc:docMk/>
            <pc:sldMk cId="459858636" sldId="1029"/>
            <ac:spMk id="3" creationId="{3B38FF1C-9FE8-C51F-B01A-364164BC8D4F}"/>
          </ac:spMkLst>
        </pc:spChg>
        <pc:spChg chg="add del mod">
          <ac:chgData name="Anna-Maija Palosuo" userId="45bb2426-d2dd-45b3-be83-e57c6d4e8773" providerId="ADAL" clId="{1BD21529-4EBC-407C-87DF-29D3408DEBF5}" dt="2023-02-15T08:31:00.150" v="74" actId="478"/>
          <ac:spMkLst>
            <pc:docMk/>
            <pc:sldMk cId="459858636" sldId="1029"/>
            <ac:spMk id="16" creationId="{BBA1D8AA-B40D-E7F5-A36C-795231907374}"/>
          </ac:spMkLst>
        </pc:spChg>
        <pc:spChg chg="add del mod">
          <ac:chgData name="Anna-Maija Palosuo" userId="45bb2426-d2dd-45b3-be83-e57c6d4e8773" providerId="ADAL" clId="{1BD21529-4EBC-407C-87DF-29D3408DEBF5}" dt="2023-02-15T08:38:36.374" v="303" actId="478"/>
          <ac:spMkLst>
            <pc:docMk/>
            <pc:sldMk cId="459858636" sldId="1029"/>
            <ac:spMk id="17" creationId="{8C25CD49-9F55-A078-DFD0-1F023B55E63F}"/>
          </ac:spMkLst>
        </pc:spChg>
        <pc:spChg chg="add del mod">
          <ac:chgData name="Anna-Maija Palosuo" userId="45bb2426-d2dd-45b3-be83-e57c6d4e8773" providerId="ADAL" clId="{1BD21529-4EBC-407C-87DF-29D3408DEBF5}" dt="2023-02-15T08:38:30.774" v="300" actId="478"/>
          <ac:spMkLst>
            <pc:docMk/>
            <pc:sldMk cId="459858636" sldId="1029"/>
            <ac:spMk id="19" creationId="{4D2570C1-FFA9-DBA3-08CA-7F3F815D936F}"/>
          </ac:spMkLst>
        </pc:spChg>
        <pc:spChg chg="add del mod">
          <ac:chgData name="Anna-Maija Palosuo" userId="45bb2426-d2dd-45b3-be83-e57c6d4e8773" providerId="ADAL" clId="{1BD21529-4EBC-407C-87DF-29D3408DEBF5}" dt="2023-02-15T08:38:29.381" v="299" actId="478"/>
          <ac:spMkLst>
            <pc:docMk/>
            <pc:sldMk cId="459858636" sldId="1029"/>
            <ac:spMk id="20" creationId="{909BBD4B-069D-8ADF-6E84-B02A92BBBE2C}"/>
          </ac:spMkLst>
        </pc:spChg>
        <pc:spChg chg="add mod">
          <ac:chgData name="Anna-Maija Palosuo" userId="45bb2426-d2dd-45b3-be83-e57c6d4e8773" providerId="ADAL" clId="{1BD21529-4EBC-407C-87DF-29D3408DEBF5}" dt="2023-02-15T08:38:26.301" v="298" actId="1076"/>
          <ac:spMkLst>
            <pc:docMk/>
            <pc:sldMk cId="459858636" sldId="1029"/>
            <ac:spMk id="23" creationId="{74FC6006-F354-61EF-BC4D-422EB72C38BF}"/>
          </ac:spMkLst>
        </pc:spChg>
        <pc:spChg chg="add mod">
          <ac:chgData name="Anna-Maija Palosuo" userId="45bb2426-d2dd-45b3-be83-e57c6d4e8773" providerId="ADAL" clId="{1BD21529-4EBC-407C-87DF-29D3408DEBF5}" dt="2023-02-15T08:56:34.078" v="553" actId="20577"/>
          <ac:spMkLst>
            <pc:docMk/>
            <pc:sldMk cId="459858636" sldId="1029"/>
            <ac:spMk id="27" creationId="{E19A3113-E129-957F-4E1E-3712A36DB3D0}"/>
          </ac:spMkLst>
        </pc:spChg>
        <pc:spChg chg="add mod">
          <ac:chgData name="Anna-Maija Palosuo" userId="45bb2426-d2dd-45b3-be83-e57c6d4e8773" providerId="ADAL" clId="{1BD21529-4EBC-407C-87DF-29D3408DEBF5}" dt="2023-02-15T08:43:04.901" v="420" actId="1076"/>
          <ac:spMkLst>
            <pc:docMk/>
            <pc:sldMk cId="459858636" sldId="1029"/>
            <ac:spMk id="29" creationId="{5B0B7F8D-9466-0E78-AFDE-47E188ABB5C5}"/>
          </ac:spMkLst>
        </pc:spChg>
        <pc:spChg chg="add mod">
          <ac:chgData name="Anna-Maija Palosuo" userId="45bb2426-d2dd-45b3-be83-e57c6d4e8773" providerId="ADAL" clId="{1BD21529-4EBC-407C-87DF-29D3408DEBF5}" dt="2023-02-15T08:50:53.029" v="541" actId="20577"/>
          <ac:spMkLst>
            <pc:docMk/>
            <pc:sldMk cId="459858636" sldId="1029"/>
            <ac:spMk id="32" creationId="{B44E6E29-6047-F0D7-213F-64212133CEE9}"/>
          </ac:spMkLst>
        </pc:spChg>
        <pc:grpChg chg="mod">
          <ac:chgData name="Anna-Maija Palosuo" userId="45bb2426-d2dd-45b3-be83-e57c6d4e8773" providerId="ADAL" clId="{1BD21529-4EBC-407C-87DF-29D3408DEBF5}" dt="2023-02-15T08:49:15.384" v="504"/>
          <ac:grpSpMkLst>
            <pc:docMk/>
            <pc:sldMk cId="459858636" sldId="1029"/>
            <ac:grpSpMk id="45" creationId="{DFEA7C21-DF99-2669-D053-D6ADE2914245}"/>
          </ac:grpSpMkLst>
        </pc:grpChg>
        <pc:picChg chg="add del mod">
          <ac:chgData name="Anna-Maija Palosuo" userId="45bb2426-d2dd-45b3-be83-e57c6d4e8773" providerId="ADAL" clId="{1BD21529-4EBC-407C-87DF-29D3408DEBF5}" dt="2023-02-15T08:44:00.501" v="439" actId="1076"/>
          <ac:picMkLst>
            <pc:docMk/>
            <pc:sldMk cId="459858636" sldId="1029"/>
            <ac:picMk id="5" creationId="{6DAF116B-6B7C-569B-386D-A8BD7DE6C3EE}"/>
          </ac:picMkLst>
        </pc:picChg>
        <pc:picChg chg="mod">
          <ac:chgData name="Anna-Maija Palosuo" userId="45bb2426-d2dd-45b3-be83-e57c6d4e8773" providerId="ADAL" clId="{1BD21529-4EBC-407C-87DF-29D3408DEBF5}" dt="2023-02-15T08:43:37.132" v="425" actId="14100"/>
          <ac:picMkLst>
            <pc:docMk/>
            <pc:sldMk cId="459858636" sldId="1029"/>
            <ac:picMk id="6" creationId="{E71CB86F-5CF3-E96A-242A-48C793414C48}"/>
          </ac:picMkLst>
        </pc:picChg>
        <pc:picChg chg="del mod">
          <ac:chgData name="Anna-Maija Palosuo" userId="45bb2426-d2dd-45b3-be83-e57c6d4e8773" providerId="ADAL" clId="{1BD21529-4EBC-407C-87DF-29D3408DEBF5}" dt="2023-02-15T08:44:42.150" v="443" actId="478"/>
          <ac:picMkLst>
            <pc:docMk/>
            <pc:sldMk cId="459858636" sldId="1029"/>
            <ac:picMk id="8" creationId="{B1B21872-B345-6FAD-858D-AF7A80886D67}"/>
          </ac:picMkLst>
        </pc:picChg>
        <pc:picChg chg="del">
          <ac:chgData name="Anna-Maija Palosuo" userId="45bb2426-d2dd-45b3-be83-e57c6d4e8773" providerId="ADAL" clId="{1BD21529-4EBC-407C-87DF-29D3408DEBF5}" dt="2023-02-15T08:36:15.198" v="215" actId="478"/>
          <ac:picMkLst>
            <pc:docMk/>
            <pc:sldMk cId="459858636" sldId="1029"/>
            <ac:picMk id="10" creationId="{C860D0E8-870E-8A0E-4B22-6D068A562410}"/>
          </ac:picMkLst>
        </pc:picChg>
        <pc:picChg chg="del">
          <ac:chgData name="Anna-Maija Palosuo" userId="45bb2426-d2dd-45b3-be83-e57c6d4e8773" providerId="ADAL" clId="{1BD21529-4EBC-407C-87DF-29D3408DEBF5}" dt="2023-02-15T08:36:16.997" v="216" actId="478"/>
          <ac:picMkLst>
            <pc:docMk/>
            <pc:sldMk cId="459858636" sldId="1029"/>
            <ac:picMk id="12" creationId="{59E39D1D-1F26-2B0C-1938-ED1B9B089D3F}"/>
          </ac:picMkLst>
        </pc:picChg>
        <pc:picChg chg="add mod">
          <ac:chgData name="Anna-Maija Palosuo" userId="45bb2426-d2dd-45b3-be83-e57c6d4e8773" providerId="ADAL" clId="{1BD21529-4EBC-407C-87DF-29D3408DEBF5}" dt="2023-02-15T08:44:57.733" v="449" actId="1076"/>
          <ac:picMkLst>
            <pc:docMk/>
            <pc:sldMk cId="459858636" sldId="1029"/>
            <ac:picMk id="38" creationId="{A751B186-F5E8-32D6-C62E-6F18CDCAB2B8}"/>
          </ac:picMkLst>
        </pc:picChg>
        <pc:inkChg chg="del">
          <ac:chgData name="Anna-Maija Palosuo" userId="45bb2426-d2dd-45b3-be83-e57c6d4e8773" providerId="ADAL" clId="{1BD21529-4EBC-407C-87DF-29D3408DEBF5}" dt="2023-02-15T08:36:26.406" v="220" actId="478"/>
          <ac:inkMkLst>
            <pc:docMk/>
            <pc:sldMk cId="459858636" sldId="1029"/>
            <ac:inkMk id="4" creationId="{B6B6270A-8004-468A-7470-D4B0EB33EA20}"/>
          </ac:inkMkLst>
        </pc:inkChg>
        <pc:inkChg chg="del">
          <ac:chgData name="Anna-Maija Palosuo" userId="45bb2426-d2dd-45b3-be83-e57c6d4e8773" providerId="ADAL" clId="{1BD21529-4EBC-407C-87DF-29D3408DEBF5}" dt="2023-02-15T08:36:20.583" v="219" actId="478"/>
          <ac:inkMkLst>
            <pc:docMk/>
            <pc:sldMk cId="459858636" sldId="1029"/>
            <ac:inkMk id="7" creationId="{DFA87461-A1FD-575C-1259-BABBA871104A}"/>
          </ac:inkMkLst>
        </pc:inkChg>
        <pc:inkChg chg="del">
          <ac:chgData name="Anna-Maija Palosuo" userId="45bb2426-d2dd-45b3-be83-e57c6d4e8773" providerId="ADAL" clId="{1BD21529-4EBC-407C-87DF-29D3408DEBF5}" dt="2023-02-15T08:36:30.095" v="222" actId="478"/>
          <ac:inkMkLst>
            <pc:docMk/>
            <pc:sldMk cId="459858636" sldId="1029"/>
            <ac:inkMk id="9" creationId="{237F35E4-C6C0-18D2-C121-BE57201AA1E5}"/>
          </ac:inkMkLst>
        </pc:inkChg>
        <pc:inkChg chg="del">
          <ac:chgData name="Anna-Maija Palosuo" userId="45bb2426-d2dd-45b3-be83-e57c6d4e8773" providerId="ADAL" clId="{1BD21529-4EBC-407C-87DF-29D3408DEBF5}" dt="2023-02-15T08:36:27.661" v="221" actId="478"/>
          <ac:inkMkLst>
            <pc:docMk/>
            <pc:sldMk cId="459858636" sldId="1029"/>
            <ac:inkMk id="11" creationId="{C5F585D9-2DA0-6823-7D0B-A6A72CB8119E}"/>
          </ac:inkMkLst>
        </pc:inkChg>
        <pc:inkChg chg="add del">
          <ac:chgData name="Anna-Maija Palosuo" userId="45bb2426-d2dd-45b3-be83-e57c6d4e8773" providerId="ADAL" clId="{1BD21529-4EBC-407C-87DF-29D3408DEBF5}" dt="2023-02-15T08:49:16.710" v="507" actId="9405"/>
          <ac:inkMkLst>
            <pc:docMk/>
            <pc:sldMk cId="459858636" sldId="1029"/>
            <ac:inkMk id="41" creationId="{C2F3D0C4-B7C0-47A5-9071-9B6761585F9F}"/>
          </ac:inkMkLst>
        </pc:inkChg>
        <pc:inkChg chg="add del">
          <ac:chgData name="Anna-Maija Palosuo" userId="45bb2426-d2dd-45b3-be83-e57c6d4e8773" providerId="ADAL" clId="{1BD21529-4EBC-407C-87DF-29D3408DEBF5}" dt="2023-02-15T08:49:16.254" v="506" actId="9405"/>
          <ac:inkMkLst>
            <pc:docMk/>
            <pc:sldMk cId="459858636" sldId="1029"/>
            <ac:inkMk id="42" creationId="{789441B7-FA51-4E26-F621-758CB6A91664}"/>
          </ac:inkMkLst>
        </pc:inkChg>
        <pc:inkChg chg="add del mod">
          <ac:chgData name="Anna-Maija Palosuo" userId="45bb2426-d2dd-45b3-be83-e57c6d4e8773" providerId="ADAL" clId="{1BD21529-4EBC-407C-87DF-29D3408DEBF5}" dt="2023-02-15T08:49:15.768" v="505" actId="9405"/>
          <ac:inkMkLst>
            <pc:docMk/>
            <pc:sldMk cId="459858636" sldId="1029"/>
            <ac:inkMk id="43" creationId="{9C577F2B-3998-5723-8BDF-B6469B1F198F}"/>
          </ac:inkMkLst>
        </pc:inkChg>
        <pc:inkChg chg="add del mod">
          <ac:chgData name="Anna-Maija Palosuo" userId="45bb2426-d2dd-45b3-be83-e57c6d4e8773" providerId="ADAL" clId="{1BD21529-4EBC-407C-87DF-29D3408DEBF5}" dt="2023-02-15T08:49:15.384" v="504"/>
          <ac:inkMkLst>
            <pc:docMk/>
            <pc:sldMk cId="459858636" sldId="1029"/>
            <ac:inkMk id="44" creationId="{54D2E3A3-146E-7F0D-860C-A25BD8801C6B}"/>
          </ac:inkMkLst>
        </pc:inkChg>
        <pc:inkChg chg="add del">
          <ac:chgData name="Anna-Maija Palosuo" userId="45bb2426-d2dd-45b3-be83-e57c6d4e8773" providerId="ADAL" clId="{1BD21529-4EBC-407C-87DF-29D3408DEBF5}" dt="2023-02-15T08:49:22.400" v="511" actId="9405"/>
          <ac:inkMkLst>
            <pc:docMk/>
            <pc:sldMk cId="459858636" sldId="1029"/>
            <ac:inkMk id="46" creationId="{90AB4477-EC93-662A-C990-8B5DF91209F6}"/>
          </ac:inkMkLst>
        </pc:inkChg>
        <pc:inkChg chg="add del">
          <ac:chgData name="Anna-Maija Palosuo" userId="45bb2426-d2dd-45b3-be83-e57c6d4e8773" providerId="ADAL" clId="{1BD21529-4EBC-407C-87DF-29D3408DEBF5}" dt="2023-02-15T08:49:21.985" v="510" actId="9405"/>
          <ac:inkMkLst>
            <pc:docMk/>
            <pc:sldMk cId="459858636" sldId="1029"/>
            <ac:inkMk id="47" creationId="{FC2247DF-83DC-D2CB-362D-C3442E6F2393}"/>
          </ac:inkMkLst>
        </pc:inkChg>
        <pc:inkChg chg="add del">
          <ac:chgData name="Anna-Maija Palosuo" userId="45bb2426-d2dd-45b3-be83-e57c6d4e8773" providerId="ADAL" clId="{1BD21529-4EBC-407C-87DF-29D3408DEBF5}" dt="2023-02-15T08:49:47.544" v="513" actId="9405"/>
          <ac:inkMkLst>
            <pc:docMk/>
            <pc:sldMk cId="459858636" sldId="1029"/>
            <ac:inkMk id="48" creationId="{3A972BF9-F79A-F08D-A402-6924798FB454}"/>
          </ac:inkMkLst>
        </pc:inkChg>
        <pc:inkChg chg="add del">
          <ac:chgData name="Anna-Maija Palosuo" userId="45bb2426-d2dd-45b3-be83-e57c6d4e8773" providerId="ADAL" clId="{1BD21529-4EBC-407C-87DF-29D3408DEBF5}" dt="2023-02-15T08:50:13.511" v="515" actId="9405"/>
          <ac:inkMkLst>
            <pc:docMk/>
            <pc:sldMk cId="459858636" sldId="1029"/>
            <ac:inkMk id="49" creationId="{5F1C5366-07F3-B2FF-1CF4-BB59E18EC684}"/>
          </ac:inkMkLst>
        </pc:inkChg>
        <pc:cxnChg chg="mod">
          <ac:chgData name="Anna-Maija Palosuo" userId="45bb2426-d2dd-45b3-be83-e57c6d4e8773" providerId="ADAL" clId="{1BD21529-4EBC-407C-87DF-29D3408DEBF5}" dt="2023-02-15T08:44:04.445" v="441" actId="14100"/>
          <ac:cxnSpMkLst>
            <pc:docMk/>
            <pc:sldMk cId="459858636" sldId="1029"/>
            <ac:cxnSpMk id="13" creationId="{144E71DB-CF3B-1F1D-C7EB-90F8A39A135B}"/>
          </ac:cxnSpMkLst>
        </pc:cxnChg>
        <pc:cxnChg chg="mod">
          <ac:chgData name="Anna-Maija Palosuo" userId="45bb2426-d2dd-45b3-be83-e57c6d4e8773" providerId="ADAL" clId="{1BD21529-4EBC-407C-87DF-29D3408DEBF5}" dt="2023-02-15T08:43:19.301" v="424" actId="1076"/>
          <ac:cxnSpMkLst>
            <pc:docMk/>
            <pc:sldMk cId="459858636" sldId="1029"/>
            <ac:cxnSpMk id="14" creationId="{70855FF0-8B60-AF17-3817-417FED7FD5EC}"/>
          </ac:cxnSpMkLst>
        </pc:cxnChg>
        <pc:cxnChg chg="mod">
          <ac:chgData name="Anna-Maija Palosuo" userId="45bb2426-d2dd-45b3-be83-e57c6d4e8773" providerId="ADAL" clId="{1BD21529-4EBC-407C-87DF-29D3408DEBF5}" dt="2023-02-15T08:44:15.389" v="442" actId="14100"/>
          <ac:cxnSpMkLst>
            <pc:docMk/>
            <pc:sldMk cId="459858636" sldId="1029"/>
            <ac:cxnSpMk id="15" creationId="{3CB25639-51BE-1E78-4654-C99BAD53AB1A}"/>
          </ac:cxnSpMkLst>
        </pc:cxnChg>
        <pc:cxnChg chg="mod">
          <ac:chgData name="Anna-Maija Palosuo" userId="45bb2426-d2dd-45b3-be83-e57c6d4e8773" providerId="ADAL" clId="{1BD21529-4EBC-407C-87DF-29D3408DEBF5}" dt="2023-02-15T08:50:48.365" v="539" actId="14100"/>
          <ac:cxnSpMkLst>
            <pc:docMk/>
            <pc:sldMk cId="459858636" sldId="1029"/>
            <ac:cxnSpMk id="18" creationId="{0971BC8F-BC6E-F931-A743-6CBB3B9AB49A}"/>
          </ac:cxnSpMkLst>
        </pc:cxnChg>
        <pc:cxnChg chg="del">
          <ac:chgData name="Anna-Maija Palosuo" userId="45bb2426-d2dd-45b3-be83-e57c6d4e8773" providerId="ADAL" clId="{1BD21529-4EBC-407C-87DF-29D3408DEBF5}" dt="2023-02-15T08:36:19.549" v="218" actId="478"/>
          <ac:cxnSpMkLst>
            <pc:docMk/>
            <pc:sldMk cId="459858636" sldId="1029"/>
            <ac:cxnSpMk id="21" creationId="{C053B7DD-CD73-F1F4-3C05-874A1BEE002F}"/>
          </ac:cxnSpMkLst>
        </pc:cxnChg>
        <pc:cxnChg chg="del">
          <ac:chgData name="Anna-Maija Palosuo" userId="45bb2426-d2dd-45b3-be83-e57c6d4e8773" providerId="ADAL" clId="{1BD21529-4EBC-407C-87DF-29D3408DEBF5}" dt="2023-02-15T08:36:18.348" v="217" actId="478"/>
          <ac:cxnSpMkLst>
            <pc:docMk/>
            <pc:sldMk cId="459858636" sldId="1029"/>
            <ac:cxnSpMk id="22" creationId="{AFB27692-36D5-3A17-613C-3E452C84C888}"/>
          </ac:cxnSpMkLst>
        </pc:cxnChg>
      </pc:sldChg>
      <pc:sldChg chg="addSp delSp modSp new mod">
        <pc:chgData name="Anna-Maija Palosuo" userId="45bb2426-d2dd-45b3-be83-e57c6d4e8773" providerId="ADAL" clId="{1BD21529-4EBC-407C-87DF-29D3408DEBF5}" dt="2023-02-15T08:48:53.031" v="497" actId="9405"/>
        <pc:sldMkLst>
          <pc:docMk/>
          <pc:sldMk cId="2142895488" sldId="1049"/>
        </pc:sldMkLst>
        <pc:spChg chg="del">
          <ac:chgData name="Anna-Maija Palosuo" userId="45bb2426-d2dd-45b3-be83-e57c6d4e8773" providerId="ADAL" clId="{1BD21529-4EBC-407C-87DF-29D3408DEBF5}" dt="2023-02-15T08:06:39.793" v="1" actId="478"/>
          <ac:spMkLst>
            <pc:docMk/>
            <pc:sldMk cId="2142895488" sldId="1049"/>
            <ac:spMk id="2" creationId="{B030846C-77C8-3C1F-5611-3FEBD7FA5EEF}"/>
          </ac:spMkLst>
        </pc:spChg>
        <pc:spChg chg="del">
          <ac:chgData name="Anna-Maija Palosuo" userId="45bb2426-d2dd-45b3-be83-e57c6d4e8773" providerId="ADAL" clId="{1BD21529-4EBC-407C-87DF-29D3408DEBF5}" dt="2023-02-15T08:06:46.054" v="3" actId="478"/>
          <ac:spMkLst>
            <pc:docMk/>
            <pc:sldMk cId="2142895488" sldId="1049"/>
            <ac:spMk id="3" creationId="{5673827B-083F-CE07-34FF-D17B7986D962}"/>
          </ac:spMkLst>
        </pc:spChg>
        <pc:spChg chg="del">
          <ac:chgData name="Anna-Maija Palosuo" userId="45bb2426-d2dd-45b3-be83-e57c6d4e8773" providerId="ADAL" clId="{1BD21529-4EBC-407C-87DF-29D3408DEBF5}" dt="2023-02-15T08:06:43.174" v="2" actId="478"/>
          <ac:spMkLst>
            <pc:docMk/>
            <pc:sldMk cId="2142895488" sldId="1049"/>
            <ac:spMk id="4" creationId="{56A61A98-8322-B942-8344-85A89DE182FD}"/>
          </ac:spMkLst>
        </pc:spChg>
        <pc:spChg chg="add del mod">
          <ac:chgData name="Anna-Maija Palosuo" userId="45bb2426-d2dd-45b3-be83-e57c6d4e8773" providerId="ADAL" clId="{1BD21529-4EBC-407C-87DF-29D3408DEBF5}" dt="2023-02-15T08:34:00.669" v="188" actId="478"/>
          <ac:spMkLst>
            <pc:docMk/>
            <pc:sldMk cId="2142895488" sldId="1049"/>
            <ac:spMk id="6" creationId="{7F79E434-B44E-598E-872C-B59EE2AC9A18}"/>
          </ac:spMkLst>
        </pc:spChg>
        <pc:spChg chg="add del">
          <ac:chgData name="Anna-Maija Palosuo" userId="45bb2426-d2dd-45b3-be83-e57c6d4e8773" providerId="ADAL" clId="{1BD21529-4EBC-407C-87DF-29D3408DEBF5}" dt="2023-02-15T08:29:08.840" v="30" actId="11529"/>
          <ac:spMkLst>
            <pc:docMk/>
            <pc:sldMk cId="2142895488" sldId="1049"/>
            <ac:spMk id="10" creationId="{5943D27E-B7B2-EF05-F66E-EC768D216BFF}"/>
          </ac:spMkLst>
        </pc:spChg>
        <pc:spChg chg="add mod">
          <ac:chgData name="Anna-Maija Palosuo" userId="45bb2426-d2dd-45b3-be83-e57c6d4e8773" providerId="ADAL" clId="{1BD21529-4EBC-407C-87DF-29D3408DEBF5}" dt="2023-02-15T08:34:07.421" v="190" actId="1076"/>
          <ac:spMkLst>
            <pc:docMk/>
            <pc:sldMk cId="2142895488" sldId="1049"/>
            <ac:spMk id="11" creationId="{E3E04D27-BF18-3EAE-16C2-AC2E42F36E92}"/>
          </ac:spMkLst>
        </pc:spChg>
        <pc:spChg chg="add del mod">
          <ac:chgData name="Anna-Maija Palosuo" userId="45bb2426-d2dd-45b3-be83-e57c6d4e8773" providerId="ADAL" clId="{1BD21529-4EBC-407C-87DF-29D3408DEBF5}" dt="2023-02-15T08:30:10.245" v="45" actId="478"/>
          <ac:spMkLst>
            <pc:docMk/>
            <pc:sldMk cId="2142895488" sldId="1049"/>
            <ac:spMk id="12" creationId="{538EA9D9-936A-8724-2195-F33D5E8373DA}"/>
          </ac:spMkLst>
        </pc:spChg>
        <pc:spChg chg="add del mod">
          <ac:chgData name="Anna-Maija Palosuo" userId="45bb2426-d2dd-45b3-be83-e57c6d4e8773" providerId="ADAL" clId="{1BD21529-4EBC-407C-87DF-29D3408DEBF5}" dt="2023-02-15T08:30:09.566" v="44" actId="478"/>
          <ac:spMkLst>
            <pc:docMk/>
            <pc:sldMk cId="2142895488" sldId="1049"/>
            <ac:spMk id="13" creationId="{80CED61C-D431-CEB8-7876-3C13133CCC43}"/>
          </ac:spMkLst>
        </pc:spChg>
        <pc:spChg chg="add del mod">
          <ac:chgData name="Anna-Maija Palosuo" userId="45bb2426-d2dd-45b3-be83-e57c6d4e8773" providerId="ADAL" clId="{1BD21529-4EBC-407C-87DF-29D3408DEBF5}" dt="2023-02-15T08:30:08.965" v="43" actId="478"/>
          <ac:spMkLst>
            <pc:docMk/>
            <pc:sldMk cId="2142895488" sldId="1049"/>
            <ac:spMk id="14" creationId="{8EF20BA2-5493-CA55-ABE7-63C4B8A951AC}"/>
          </ac:spMkLst>
        </pc:spChg>
        <pc:spChg chg="add del mod">
          <ac:chgData name="Anna-Maija Palosuo" userId="45bb2426-d2dd-45b3-be83-e57c6d4e8773" providerId="ADAL" clId="{1BD21529-4EBC-407C-87DF-29D3408DEBF5}" dt="2023-02-15T08:30:08.086" v="42" actId="478"/>
          <ac:spMkLst>
            <pc:docMk/>
            <pc:sldMk cId="2142895488" sldId="1049"/>
            <ac:spMk id="15" creationId="{F5C43A67-6CD5-50CF-C95A-6919CB29EB18}"/>
          </ac:spMkLst>
        </pc:spChg>
        <pc:spChg chg="add del mod">
          <ac:chgData name="Anna-Maija Palosuo" userId="45bb2426-d2dd-45b3-be83-e57c6d4e8773" providerId="ADAL" clId="{1BD21529-4EBC-407C-87DF-29D3408DEBF5}" dt="2023-02-15T08:33:16.621" v="131" actId="478"/>
          <ac:spMkLst>
            <pc:docMk/>
            <pc:sldMk cId="2142895488" sldId="1049"/>
            <ac:spMk id="16" creationId="{88AA2C12-F696-3578-4FE5-5C8E7BEA0C59}"/>
          </ac:spMkLst>
        </pc:spChg>
        <pc:spChg chg="add mod">
          <ac:chgData name="Anna-Maija Palosuo" userId="45bb2426-d2dd-45b3-be83-e57c6d4e8773" providerId="ADAL" clId="{1BD21529-4EBC-407C-87DF-29D3408DEBF5}" dt="2023-02-15T08:32:34.694" v="130" actId="1076"/>
          <ac:spMkLst>
            <pc:docMk/>
            <pc:sldMk cId="2142895488" sldId="1049"/>
            <ac:spMk id="17" creationId="{F115B8FB-C322-ED5C-A598-1FE315268E4B}"/>
          </ac:spMkLst>
        </pc:spChg>
        <pc:spChg chg="add mod">
          <ac:chgData name="Anna-Maija Palosuo" userId="45bb2426-d2dd-45b3-be83-e57c6d4e8773" providerId="ADAL" clId="{1BD21529-4EBC-407C-87DF-29D3408DEBF5}" dt="2023-02-15T08:45:40.325" v="459" actId="14100"/>
          <ac:spMkLst>
            <pc:docMk/>
            <pc:sldMk cId="2142895488" sldId="1049"/>
            <ac:spMk id="18" creationId="{952B34B6-6415-70BC-A48B-AA5F401DC0EF}"/>
          </ac:spMkLst>
        </pc:spChg>
        <pc:spChg chg="add mod">
          <ac:chgData name="Anna-Maija Palosuo" userId="45bb2426-d2dd-45b3-be83-e57c6d4e8773" providerId="ADAL" clId="{1BD21529-4EBC-407C-87DF-29D3408DEBF5}" dt="2023-02-15T08:34:04.718" v="189" actId="1076"/>
          <ac:spMkLst>
            <pc:docMk/>
            <pc:sldMk cId="2142895488" sldId="1049"/>
            <ac:spMk id="19" creationId="{A1856311-E538-B815-F79D-C9FD68A2F832}"/>
          </ac:spMkLst>
        </pc:spChg>
        <pc:picChg chg="add mod">
          <ac:chgData name="Anna-Maija Palosuo" userId="45bb2426-d2dd-45b3-be83-e57c6d4e8773" providerId="ADAL" clId="{1BD21529-4EBC-407C-87DF-29D3408DEBF5}" dt="2023-02-15T08:45:21.029" v="453" actId="14100"/>
          <ac:picMkLst>
            <pc:docMk/>
            <pc:sldMk cId="2142895488" sldId="1049"/>
            <ac:picMk id="7" creationId="{5B0F86DE-49B8-8FA5-A922-38165EE69C2A}"/>
          </ac:picMkLst>
        </pc:picChg>
        <pc:picChg chg="add mod">
          <ac:chgData name="Anna-Maija Palosuo" userId="45bb2426-d2dd-45b3-be83-e57c6d4e8773" providerId="ADAL" clId="{1BD21529-4EBC-407C-87DF-29D3408DEBF5}" dt="2023-02-15T08:45:25.885" v="456" actId="14100"/>
          <ac:picMkLst>
            <pc:docMk/>
            <pc:sldMk cId="2142895488" sldId="1049"/>
            <ac:picMk id="8" creationId="{B7F128BC-9307-A6EF-E2CA-41CCBEB30AA5}"/>
          </ac:picMkLst>
        </pc:picChg>
        <pc:picChg chg="add mod">
          <ac:chgData name="Anna-Maija Palosuo" userId="45bb2426-d2dd-45b3-be83-e57c6d4e8773" providerId="ADAL" clId="{1BD21529-4EBC-407C-87DF-29D3408DEBF5}" dt="2023-02-15T08:34:55.165" v="196" actId="14100"/>
          <ac:picMkLst>
            <pc:docMk/>
            <pc:sldMk cId="2142895488" sldId="1049"/>
            <ac:picMk id="9" creationId="{D5E00E0D-BFF5-DE0C-9315-86F32DA0D5B5}"/>
          </ac:picMkLst>
        </pc:picChg>
        <pc:inkChg chg="add del">
          <ac:chgData name="Anna-Maija Palosuo" userId="45bb2426-d2dd-45b3-be83-e57c6d4e8773" providerId="ADAL" clId="{1BD21529-4EBC-407C-87DF-29D3408DEBF5}" dt="2023-02-15T08:46:43.791" v="471" actId="9405"/>
          <ac:inkMkLst>
            <pc:docMk/>
            <pc:sldMk cId="2142895488" sldId="1049"/>
            <ac:inkMk id="34" creationId="{FB5F9400-D9B7-94A7-AA53-C6BF8957E292}"/>
          </ac:inkMkLst>
        </pc:inkChg>
        <pc:inkChg chg="add del">
          <ac:chgData name="Anna-Maija Palosuo" userId="45bb2426-d2dd-45b3-be83-e57c6d4e8773" providerId="ADAL" clId="{1BD21529-4EBC-407C-87DF-29D3408DEBF5}" dt="2023-02-15T08:46:05.767" v="462" actId="9405"/>
          <ac:inkMkLst>
            <pc:docMk/>
            <pc:sldMk cId="2142895488" sldId="1049"/>
            <ac:inkMk id="35" creationId="{C8F05657-6BA2-38A7-6DD6-8B7AA14680B5}"/>
          </ac:inkMkLst>
        </pc:inkChg>
        <pc:inkChg chg="add del">
          <ac:chgData name="Anna-Maija Palosuo" userId="45bb2426-d2dd-45b3-be83-e57c6d4e8773" providerId="ADAL" clId="{1BD21529-4EBC-407C-87DF-29D3408DEBF5}" dt="2023-02-15T08:46:16.486" v="464" actId="9405"/>
          <ac:inkMkLst>
            <pc:docMk/>
            <pc:sldMk cId="2142895488" sldId="1049"/>
            <ac:inkMk id="36" creationId="{92B43A88-1C80-903D-620A-57913E19D33C}"/>
          </ac:inkMkLst>
        </pc:inkChg>
        <pc:inkChg chg="add del">
          <ac:chgData name="Anna-Maija Palosuo" userId="45bb2426-d2dd-45b3-be83-e57c6d4e8773" providerId="ADAL" clId="{1BD21529-4EBC-407C-87DF-29D3408DEBF5}" dt="2023-02-15T08:46:27.383" v="466" actId="9405"/>
          <ac:inkMkLst>
            <pc:docMk/>
            <pc:sldMk cId="2142895488" sldId="1049"/>
            <ac:inkMk id="37" creationId="{C21B90FF-7CA1-7BA3-4D8C-47BBEBDAE423}"/>
          </ac:inkMkLst>
        </pc:inkChg>
        <pc:inkChg chg="add del">
          <ac:chgData name="Anna-Maija Palosuo" userId="45bb2426-d2dd-45b3-be83-e57c6d4e8773" providerId="ADAL" clId="{1BD21529-4EBC-407C-87DF-29D3408DEBF5}" dt="2023-02-15T08:46:35.815" v="468" actId="9405"/>
          <ac:inkMkLst>
            <pc:docMk/>
            <pc:sldMk cId="2142895488" sldId="1049"/>
            <ac:inkMk id="38" creationId="{C05DCE5D-8788-8A61-184E-3FF0368512C7}"/>
          </ac:inkMkLst>
        </pc:inkChg>
        <pc:inkChg chg="add del">
          <ac:chgData name="Anna-Maija Palosuo" userId="45bb2426-d2dd-45b3-be83-e57c6d4e8773" providerId="ADAL" clId="{1BD21529-4EBC-407C-87DF-29D3408DEBF5}" dt="2023-02-15T08:46:43.294" v="470" actId="9405"/>
          <ac:inkMkLst>
            <pc:docMk/>
            <pc:sldMk cId="2142895488" sldId="1049"/>
            <ac:inkMk id="39" creationId="{F4F6DD2E-06D8-48C4-D4A5-4DC34B9EC2F8}"/>
          </ac:inkMkLst>
        </pc:inkChg>
        <pc:inkChg chg="add del">
          <ac:chgData name="Anna-Maija Palosuo" userId="45bb2426-d2dd-45b3-be83-e57c6d4e8773" providerId="ADAL" clId="{1BD21529-4EBC-407C-87DF-29D3408DEBF5}" dt="2023-02-15T08:47:34.304" v="481" actId="9405"/>
          <ac:inkMkLst>
            <pc:docMk/>
            <pc:sldMk cId="2142895488" sldId="1049"/>
            <ac:inkMk id="40" creationId="{82A301C6-95DF-FD69-C2AE-65D0AAF7E263}"/>
          </ac:inkMkLst>
        </pc:inkChg>
        <pc:inkChg chg="add del">
          <ac:chgData name="Anna-Maija Palosuo" userId="45bb2426-d2dd-45b3-be83-e57c6d4e8773" providerId="ADAL" clId="{1BD21529-4EBC-407C-87DF-29D3408DEBF5}" dt="2023-02-15T08:47:33.134" v="480" actId="9405"/>
          <ac:inkMkLst>
            <pc:docMk/>
            <pc:sldMk cId="2142895488" sldId="1049"/>
            <ac:inkMk id="41" creationId="{650924B2-1CFB-9205-471D-FF16DFEE4AF7}"/>
          </ac:inkMkLst>
        </pc:inkChg>
        <pc:inkChg chg="add del">
          <ac:chgData name="Anna-Maija Palosuo" userId="45bb2426-d2dd-45b3-be83-e57c6d4e8773" providerId="ADAL" clId="{1BD21529-4EBC-407C-87DF-29D3408DEBF5}" dt="2023-02-15T08:47:32.671" v="479" actId="9405"/>
          <ac:inkMkLst>
            <pc:docMk/>
            <pc:sldMk cId="2142895488" sldId="1049"/>
            <ac:inkMk id="42" creationId="{4D364CD8-CF13-1E7F-DDB4-837B410F8173}"/>
          </ac:inkMkLst>
        </pc:inkChg>
        <pc:inkChg chg="add del">
          <ac:chgData name="Anna-Maija Palosuo" userId="45bb2426-d2dd-45b3-be83-e57c6d4e8773" providerId="ADAL" clId="{1BD21529-4EBC-407C-87DF-29D3408DEBF5}" dt="2023-02-15T08:47:32.376" v="478" actId="9405"/>
          <ac:inkMkLst>
            <pc:docMk/>
            <pc:sldMk cId="2142895488" sldId="1049"/>
            <ac:inkMk id="43" creationId="{61156C19-29F5-6E5E-40BB-2D78276CDDC5}"/>
          </ac:inkMkLst>
        </pc:inkChg>
        <pc:inkChg chg="add del">
          <ac:chgData name="Anna-Maija Palosuo" userId="45bb2426-d2dd-45b3-be83-e57c6d4e8773" providerId="ADAL" clId="{1BD21529-4EBC-407C-87DF-29D3408DEBF5}" dt="2023-02-15T08:47:30.519" v="477" actId="9405"/>
          <ac:inkMkLst>
            <pc:docMk/>
            <pc:sldMk cId="2142895488" sldId="1049"/>
            <ac:inkMk id="44" creationId="{1384349E-C1FE-A777-DE57-0546731E2D23}"/>
          </ac:inkMkLst>
        </pc:inkChg>
        <pc:inkChg chg="add del">
          <ac:chgData name="Anna-Maija Palosuo" userId="45bb2426-d2dd-45b3-be83-e57c6d4e8773" providerId="ADAL" clId="{1BD21529-4EBC-407C-87DF-29D3408DEBF5}" dt="2023-02-15T08:47:43.135" v="483" actId="9405"/>
          <ac:inkMkLst>
            <pc:docMk/>
            <pc:sldMk cId="2142895488" sldId="1049"/>
            <ac:inkMk id="45" creationId="{CF5C149D-30A8-2CA8-9739-9D8AF7CAB021}"/>
          </ac:inkMkLst>
        </pc:inkChg>
        <pc:inkChg chg="add del">
          <ac:chgData name="Anna-Maija Palosuo" userId="45bb2426-d2dd-45b3-be83-e57c6d4e8773" providerId="ADAL" clId="{1BD21529-4EBC-407C-87DF-29D3408DEBF5}" dt="2023-02-15T08:47:55.287" v="487" actId="9405"/>
          <ac:inkMkLst>
            <pc:docMk/>
            <pc:sldMk cId="2142895488" sldId="1049"/>
            <ac:inkMk id="46" creationId="{E2F8FAF9-B31C-3116-713E-1851371D13BC}"/>
          </ac:inkMkLst>
        </pc:inkChg>
        <pc:inkChg chg="add del">
          <ac:chgData name="Anna-Maija Palosuo" userId="45bb2426-d2dd-45b3-be83-e57c6d4e8773" providerId="ADAL" clId="{1BD21529-4EBC-407C-87DF-29D3408DEBF5}" dt="2023-02-15T08:47:54.712" v="486" actId="9405"/>
          <ac:inkMkLst>
            <pc:docMk/>
            <pc:sldMk cId="2142895488" sldId="1049"/>
            <ac:inkMk id="47" creationId="{5D8172C8-2072-C2CE-91FB-15AC02D28F77}"/>
          </ac:inkMkLst>
        </pc:inkChg>
        <pc:inkChg chg="add del">
          <ac:chgData name="Anna-Maija Palosuo" userId="45bb2426-d2dd-45b3-be83-e57c6d4e8773" providerId="ADAL" clId="{1BD21529-4EBC-407C-87DF-29D3408DEBF5}" dt="2023-02-15T08:48:06.447" v="489" actId="9405"/>
          <ac:inkMkLst>
            <pc:docMk/>
            <pc:sldMk cId="2142895488" sldId="1049"/>
            <ac:inkMk id="48" creationId="{5EA9F623-D5BD-6928-6652-06CF117703F5}"/>
          </ac:inkMkLst>
        </pc:inkChg>
        <pc:inkChg chg="add">
          <ac:chgData name="Anna-Maija Palosuo" userId="45bb2426-d2dd-45b3-be83-e57c6d4e8773" providerId="ADAL" clId="{1BD21529-4EBC-407C-87DF-29D3408DEBF5}" dt="2023-02-15T08:48:11.411" v="490" actId="9405"/>
          <ac:inkMkLst>
            <pc:docMk/>
            <pc:sldMk cId="2142895488" sldId="1049"/>
            <ac:inkMk id="49" creationId="{F748D325-C336-5475-8EE8-C5F8C4ECE2A9}"/>
          </ac:inkMkLst>
        </pc:inkChg>
        <pc:inkChg chg="add del">
          <ac:chgData name="Anna-Maija Palosuo" userId="45bb2426-d2dd-45b3-be83-e57c6d4e8773" providerId="ADAL" clId="{1BD21529-4EBC-407C-87DF-29D3408DEBF5}" dt="2023-02-15T08:48:25.440" v="494" actId="9405"/>
          <ac:inkMkLst>
            <pc:docMk/>
            <pc:sldMk cId="2142895488" sldId="1049"/>
            <ac:inkMk id="50" creationId="{FDE4D92D-9A0D-7B23-7194-FDEDBBC1BC19}"/>
          </ac:inkMkLst>
        </pc:inkChg>
        <pc:inkChg chg="add del">
          <ac:chgData name="Anna-Maija Palosuo" userId="45bb2426-d2dd-45b3-be83-e57c6d4e8773" providerId="ADAL" clId="{1BD21529-4EBC-407C-87DF-29D3408DEBF5}" dt="2023-02-15T08:48:24.856" v="493" actId="9405"/>
          <ac:inkMkLst>
            <pc:docMk/>
            <pc:sldMk cId="2142895488" sldId="1049"/>
            <ac:inkMk id="51" creationId="{B365E4CC-2B06-5A06-9A74-5243CDF5969A}"/>
          </ac:inkMkLst>
        </pc:inkChg>
        <pc:inkChg chg="add">
          <ac:chgData name="Anna-Maija Palosuo" userId="45bb2426-d2dd-45b3-be83-e57c6d4e8773" providerId="ADAL" clId="{1BD21529-4EBC-407C-87DF-29D3408DEBF5}" dt="2023-02-15T08:48:40.633" v="495" actId="9405"/>
          <ac:inkMkLst>
            <pc:docMk/>
            <pc:sldMk cId="2142895488" sldId="1049"/>
            <ac:inkMk id="52" creationId="{EDF1321E-08AB-DB0C-300A-52D055E317BC}"/>
          </ac:inkMkLst>
        </pc:inkChg>
        <pc:inkChg chg="add">
          <ac:chgData name="Anna-Maija Palosuo" userId="45bb2426-d2dd-45b3-be83-e57c6d4e8773" providerId="ADAL" clId="{1BD21529-4EBC-407C-87DF-29D3408DEBF5}" dt="2023-02-15T08:48:45.003" v="496" actId="9405"/>
          <ac:inkMkLst>
            <pc:docMk/>
            <pc:sldMk cId="2142895488" sldId="1049"/>
            <ac:inkMk id="53" creationId="{407C78EB-9BB7-7EAD-D012-BD5644624371}"/>
          </ac:inkMkLst>
        </pc:inkChg>
        <pc:inkChg chg="add">
          <ac:chgData name="Anna-Maija Palosuo" userId="45bb2426-d2dd-45b3-be83-e57c6d4e8773" providerId="ADAL" clId="{1BD21529-4EBC-407C-87DF-29D3408DEBF5}" dt="2023-02-15T08:48:53.031" v="497" actId="9405"/>
          <ac:inkMkLst>
            <pc:docMk/>
            <pc:sldMk cId="2142895488" sldId="1049"/>
            <ac:inkMk id="54" creationId="{4DFF7DB0-01D3-D84D-E77A-F2A51C305822}"/>
          </ac:inkMkLst>
        </pc:inkChg>
        <pc:cxnChg chg="add mod">
          <ac:chgData name="Anna-Maija Palosuo" userId="45bb2426-d2dd-45b3-be83-e57c6d4e8773" providerId="ADAL" clId="{1BD21529-4EBC-407C-87DF-29D3408DEBF5}" dt="2023-02-15T08:45:17.253" v="452" actId="14100"/>
          <ac:cxnSpMkLst>
            <pc:docMk/>
            <pc:sldMk cId="2142895488" sldId="1049"/>
            <ac:cxnSpMk id="21" creationId="{4D91AAAF-CC2B-A684-5BE8-034635A52725}"/>
          </ac:cxnSpMkLst>
        </pc:cxnChg>
        <pc:cxnChg chg="add mod">
          <ac:chgData name="Anna-Maija Palosuo" userId="45bb2426-d2dd-45b3-be83-e57c6d4e8773" providerId="ADAL" clId="{1BD21529-4EBC-407C-87DF-29D3408DEBF5}" dt="2023-02-15T08:45:31.261" v="457" actId="14100"/>
          <ac:cxnSpMkLst>
            <pc:docMk/>
            <pc:sldMk cId="2142895488" sldId="1049"/>
            <ac:cxnSpMk id="23" creationId="{57A9CF28-BFE2-F98B-9007-029EE83453D6}"/>
          </ac:cxnSpMkLst>
        </pc:cxnChg>
        <pc:cxnChg chg="add mod">
          <ac:chgData name="Anna-Maija Palosuo" userId="45bb2426-d2dd-45b3-be83-e57c6d4e8773" providerId="ADAL" clId="{1BD21529-4EBC-407C-87DF-29D3408DEBF5}" dt="2023-02-15T08:45:36.373" v="458" actId="14100"/>
          <ac:cxnSpMkLst>
            <pc:docMk/>
            <pc:sldMk cId="2142895488" sldId="1049"/>
            <ac:cxnSpMk id="29" creationId="{8962A70F-022D-EFBE-4A1B-C53C4561B951}"/>
          </ac:cxnSpMkLst>
        </pc:cxnChg>
      </pc:sldChg>
    </pc:docChg>
  </pc:docChgLst>
  <pc:docChgLst>
    <pc:chgData name="Anna-Maija Palosuo" userId="45bb2426-d2dd-45b3-be83-e57c6d4e8773" providerId="ADAL" clId="{465C37EA-71EA-4F12-A44E-4309963399B0}"/>
    <pc:docChg chg="undo custSel modSld">
      <pc:chgData name="Anna-Maija Palosuo" userId="45bb2426-d2dd-45b3-be83-e57c6d4e8773" providerId="ADAL" clId="{465C37EA-71EA-4F12-A44E-4309963399B0}" dt="2022-08-24T07:40:03.693" v="155" actId="20577"/>
      <pc:docMkLst>
        <pc:docMk/>
      </pc:docMkLst>
      <pc:sldChg chg="modSp mod">
        <pc:chgData name="Anna-Maija Palosuo" userId="45bb2426-d2dd-45b3-be83-e57c6d4e8773" providerId="ADAL" clId="{465C37EA-71EA-4F12-A44E-4309963399B0}" dt="2022-08-24T07:40:03.693" v="155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465C37EA-71EA-4F12-A44E-4309963399B0}" dt="2022-08-24T07:40:03.693" v="155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addSp delSp modSp mod">
        <pc:chgData name="Anna-Maija Palosuo" userId="45bb2426-d2dd-45b3-be83-e57c6d4e8773" providerId="ADAL" clId="{465C37EA-71EA-4F12-A44E-4309963399B0}" dt="2022-08-24T07:39:48.445" v="149" actId="1076"/>
        <pc:sldMkLst>
          <pc:docMk/>
          <pc:sldMk cId="3472001303" sldId="1024"/>
        </pc:sldMkLst>
        <pc:picChg chg="add mod ord modCrop">
          <ac:chgData name="Anna-Maija Palosuo" userId="45bb2426-d2dd-45b3-be83-e57c6d4e8773" providerId="ADAL" clId="{465C37EA-71EA-4F12-A44E-4309963399B0}" dt="2022-08-24T07:39:48.445" v="149" actId="1076"/>
          <ac:picMkLst>
            <pc:docMk/>
            <pc:sldMk cId="3472001303" sldId="1024"/>
            <ac:picMk id="6" creationId="{7D2B26A8-C579-CDCC-A4B6-D95BA7A3CF04}"/>
          </ac:picMkLst>
        </pc:picChg>
        <pc:picChg chg="del">
          <ac:chgData name="Anna-Maija Palosuo" userId="45bb2426-d2dd-45b3-be83-e57c6d4e8773" providerId="ADAL" clId="{465C37EA-71EA-4F12-A44E-4309963399B0}" dt="2022-08-22T10:04:29.121" v="59" actId="478"/>
          <ac:picMkLst>
            <pc:docMk/>
            <pc:sldMk cId="3472001303" sldId="1024"/>
            <ac:picMk id="7" creationId="{A7BDA8DF-6FB8-D469-FF0F-3CA93724161B}"/>
          </ac:picMkLst>
        </pc:picChg>
        <pc:cxnChg chg="mod">
          <ac:chgData name="Anna-Maija Palosuo" userId="45bb2426-d2dd-45b3-be83-e57c6d4e8773" providerId="ADAL" clId="{465C37EA-71EA-4F12-A44E-4309963399B0}" dt="2022-08-22T10:05:25.760" v="71" actId="1076"/>
          <ac:cxnSpMkLst>
            <pc:docMk/>
            <pc:sldMk cId="3472001303" sldId="1024"/>
            <ac:cxnSpMk id="9" creationId="{F08F5381-CD47-66F6-A77E-647F70DEE34A}"/>
          </ac:cxnSpMkLst>
        </pc:cxnChg>
      </pc:sldChg>
      <pc:sldChg chg="addSp modSp mod">
        <pc:chgData name="Anna-Maija Palosuo" userId="45bb2426-d2dd-45b3-be83-e57c6d4e8773" providerId="ADAL" clId="{465C37EA-71EA-4F12-A44E-4309963399B0}" dt="2022-08-24T07:39:33.060" v="147" actId="14100"/>
        <pc:sldMkLst>
          <pc:docMk/>
          <pc:sldMk cId="459858636" sldId="1029"/>
        </pc:sldMkLst>
        <pc:spChg chg="mod">
          <ac:chgData name="Anna-Maija Palosuo" userId="45bb2426-d2dd-45b3-be83-e57c6d4e8773" providerId="ADAL" clId="{465C37EA-71EA-4F12-A44E-4309963399B0}" dt="2022-08-24T07:37:55.580" v="133" actId="27636"/>
          <ac:spMkLst>
            <pc:docMk/>
            <pc:sldMk cId="459858636" sldId="1029"/>
            <ac:spMk id="3" creationId="{3B38FF1C-9FE8-C51F-B01A-364164BC8D4F}"/>
          </ac:spMkLst>
        </pc:spChg>
        <pc:picChg chg="add mod ord">
          <ac:chgData name="Anna-Maija Palosuo" userId="45bb2426-d2dd-45b3-be83-e57c6d4e8773" providerId="ADAL" clId="{465C37EA-71EA-4F12-A44E-4309963399B0}" dt="2022-08-24T07:37:05.220" v="98" actId="1076"/>
          <ac:picMkLst>
            <pc:docMk/>
            <pc:sldMk cId="459858636" sldId="1029"/>
            <ac:picMk id="5" creationId="{6DAF116B-6B7C-569B-386D-A8BD7DE6C3EE}"/>
          </ac:picMkLst>
        </pc:picChg>
        <pc:picChg chg="mod">
          <ac:chgData name="Anna-Maija Palosuo" userId="45bb2426-d2dd-45b3-be83-e57c6d4e8773" providerId="ADAL" clId="{465C37EA-71EA-4F12-A44E-4309963399B0}" dt="2022-08-24T07:36:04.748" v="87" actId="1076"/>
          <ac:picMkLst>
            <pc:docMk/>
            <pc:sldMk cId="459858636" sldId="1029"/>
            <ac:picMk id="6" creationId="{E71CB86F-5CF3-E96A-242A-48C793414C48}"/>
          </ac:picMkLst>
        </pc:picChg>
        <pc:picChg chg="mod">
          <ac:chgData name="Anna-Maija Palosuo" userId="45bb2426-d2dd-45b3-be83-e57c6d4e8773" providerId="ADAL" clId="{465C37EA-71EA-4F12-A44E-4309963399B0}" dt="2022-08-24T07:38:53.940" v="144" actId="1076"/>
          <ac:picMkLst>
            <pc:docMk/>
            <pc:sldMk cId="459858636" sldId="1029"/>
            <ac:picMk id="8" creationId="{B1B21872-B345-6FAD-858D-AF7A80886D67}"/>
          </ac:picMkLst>
        </pc:picChg>
        <pc:picChg chg="mod">
          <ac:chgData name="Anna-Maija Palosuo" userId="45bb2426-d2dd-45b3-be83-e57c6d4e8773" providerId="ADAL" clId="{465C37EA-71EA-4F12-A44E-4309963399B0}" dt="2022-08-24T07:35:47.909" v="81" actId="1076"/>
          <ac:picMkLst>
            <pc:docMk/>
            <pc:sldMk cId="459858636" sldId="1029"/>
            <ac:picMk id="10" creationId="{C860D0E8-870E-8A0E-4B22-6D068A562410}"/>
          </ac:picMkLst>
        </pc:picChg>
        <pc:picChg chg="mod">
          <ac:chgData name="Anna-Maija Palosuo" userId="45bb2426-d2dd-45b3-be83-e57c6d4e8773" providerId="ADAL" clId="{465C37EA-71EA-4F12-A44E-4309963399B0}" dt="2022-08-24T07:35:52.692" v="83" actId="1076"/>
          <ac:picMkLst>
            <pc:docMk/>
            <pc:sldMk cId="459858636" sldId="1029"/>
            <ac:picMk id="12" creationId="{59E39D1D-1F26-2B0C-1938-ED1B9B089D3F}"/>
          </ac:picMkLst>
        </pc:picChg>
        <pc:cxnChg chg="add">
          <ac:chgData name="Anna-Maija Palosuo" userId="45bb2426-d2dd-45b3-be83-e57c6d4e8773" providerId="ADAL" clId="{465C37EA-71EA-4F12-A44E-4309963399B0}" dt="2022-08-24T07:38:08.349" v="134" actId="11529"/>
          <ac:cxnSpMkLst>
            <pc:docMk/>
            <pc:sldMk cId="459858636" sldId="1029"/>
            <ac:cxnSpMk id="13" creationId="{144E71DB-CF3B-1F1D-C7EB-90F8A39A135B}"/>
          </ac:cxnSpMkLst>
        </pc:cxnChg>
        <pc:cxnChg chg="mod">
          <ac:chgData name="Anna-Maija Palosuo" userId="45bb2426-d2dd-45b3-be83-e57c6d4e8773" providerId="ADAL" clId="{465C37EA-71EA-4F12-A44E-4309963399B0}" dt="2022-08-24T07:38:28.092" v="139" actId="14100"/>
          <ac:cxnSpMkLst>
            <pc:docMk/>
            <pc:sldMk cId="459858636" sldId="1029"/>
            <ac:cxnSpMk id="14" creationId="{70855FF0-8B60-AF17-3817-417FED7FD5EC}"/>
          </ac:cxnSpMkLst>
        </pc:cxnChg>
        <pc:cxnChg chg="mod">
          <ac:chgData name="Anna-Maija Palosuo" userId="45bb2426-d2dd-45b3-be83-e57c6d4e8773" providerId="ADAL" clId="{465C37EA-71EA-4F12-A44E-4309963399B0}" dt="2022-08-24T07:38:37.237" v="141" actId="14100"/>
          <ac:cxnSpMkLst>
            <pc:docMk/>
            <pc:sldMk cId="459858636" sldId="1029"/>
            <ac:cxnSpMk id="15" creationId="{3CB25639-51BE-1E78-4654-C99BAD53AB1A}"/>
          </ac:cxnSpMkLst>
        </pc:cxnChg>
        <pc:cxnChg chg="mod">
          <ac:chgData name="Anna-Maija Palosuo" userId="45bb2426-d2dd-45b3-be83-e57c6d4e8773" providerId="ADAL" clId="{465C37EA-71EA-4F12-A44E-4309963399B0}" dt="2022-08-24T07:38:59.765" v="145" actId="14100"/>
          <ac:cxnSpMkLst>
            <pc:docMk/>
            <pc:sldMk cId="459858636" sldId="1029"/>
            <ac:cxnSpMk id="18" creationId="{0971BC8F-BC6E-F931-A743-6CBB3B9AB49A}"/>
          </ac:cxnSpMkLst>
        </pc:cxnChg>
        <pc:cxnChg chg="mod">
          <ac:chgData name="Anna-Maija Palosuo" userId="45bb2426-d2dd-45b3-be83-e57c6d4e8773" providerId="ADAL" clId="{465C37EA-71EA-4F12-A44E-4309963399B0}" dt="2022-08-24T07:39:24.484" v="146" actId="14100"/>
          <ac:cxnSpMkLst>
            <pc:docMk/>
            <pc:sldMk cId="459858636" sldId="1029"/>
            <ac:cxnSpMk id="21" creationId="{C053B7DD-CD73-F1F4-3C05-874A1BEE002F}"/>
          </ac:cxnSpMkLst>
        </pc:cxnChg>
        <pc:cxnChg chg="mod">
          <ac:chgData name="Anna-Maija Palosuo" userId="45bb2426-d2dd-45b3-be83-e57c6d4e8773" providerId="ADAL" clId="{465C37EA-71EA-4F12-A44E-4309963399B0}" dt="2022-08-24T07:39:33.060" v="147" actId="14100"/>
          <ac:cxnSpMkLst>
            <pc:docMk/>
            <pc:sldMk cId="459858636" sldId="1029"/>
            <ac:cxnSpMk id="22" creationId="{AFB27692-36D5-3A17-613C-3E452C84C888}"/>
          </ac:cxnSpMkLst>
        </pc:cxnChg>
      </pc:sldChg>
      <pc:sldChg chg="modSp mod">
        <pc:chgData name="Anna-Maija Palosuo" userId="45bb2426-d2dd-45b3-be83-e57c6d4e8773" providerId="ADAL" clId="{465C37EA-71EA-4F12-A44E-4309963399B0}" dt="2022-08-18T06:34:18.488" v="52" actId="20577"/>
        <pc:sldMkLst>
          <pc:docMk/>
          <pc:sldMk cId="2909164165" sldId="1030"/>
        </pc:sldMkLst>
        <pc:spChg chg="mod">
          <ac:chgData name="Anna-Maija Palosuo" userId="45bb2426-d2dd-45b3-be83-e57c6d4e8773" providerId="ADAL" clId="{465C37EA-71EA-4F12-A44E-4309963399B0}" dt="2022-08-18T06:34:18.488" v="52" actId="20577"/>
          <ac:spMkLst>
            <pc:docMk/>
            <pc:sldMk cId="2909164165" sldId="1030"/>
            <ac:spMk id="3" creationId="{1C89F971-2A37-3518-9248-274ABE2AA999}"/>
          </ac:spMkLst>
        </pc:spChg>
      </pc:sldChg>
      <pc:sldChg chg="addSp delSp modSp mod">
        <pc:chgData name="Anna-Maija Palosuo" userId="45bb2426-d2dd-45b3-be83-e57c6d4e8773" providerId="ADAL" clId="{465C37EA-71EA-4F12-A44E-4309963399B0}" dt="2022-08-22T09:59:16.334" v="58" actId="14100"/>
        <pc:sldMkLst>
          <pc:docMk/>
          <pc:sldMk cId="3995632704" sldId="1047"/>
        </pc:sldMkLst>
        <pc:picChg chg="add mod">
          <ac:chgData name="Anna-Maija Palosuo" userId="45bb2426-d2dd-45b3-be83-e57c6d4e8773" providerId="ADAL" clId="{465C37EA-71EA-4F12-A44E-4309963399B0}" dt="2022-08-22T09:56:59.078" v="57" actId="1076"/>
          <ac:picMkLst>
            <pc:docMk/>
            <pc:sldMk cId="3995632704" sldId="1047"/>
            <ac:picMk id="4" creationId="{401E9300-0CAF-4CA7-3308-B9D1048649F0}"/>
          </ac:picMkLst>
        </pc:picChg>
        <pc:picChg chg="del">
          <ac:chgData name="Anna-Maija Palosuo" userId="45bb2426-d2dd-45b3-be83-e57c6d4e8773" providerId="ADAL" clId="{465C37EA-71EA-4F12-A44E-4309963399B0}" dt="2022-08-22T09:56:29.403" v="53" actId="478"/>
          <ac:picMkLst>
            <pc:docMk/>
            <pc:sldMk cId="3995632704" sldId="1047"/>
            <ac:picMk id="5" creationId="{979BA896-56A1-FFEA-F594-31B94225DEA2}"/>
          </ac:picMkLst>
        </pc:picChg>
        <pc:cxnChg chg="mod">
          <ac:chgData name="Anna-Maija Palosuo" userId="45bb2426-d2dd-45b3-be83-e57c6d4e8773" providerId="ADAL" clId="{465C37EA-71EA-4F12-A44E-4309963399B0}" dt="2022-08-22T09:59:16.334" v="58" actId="14100"/>
          <ac:cxnSpMkLst>
            <pc:docMk/>
            <pc:sldMk cId="3995632704" sldId="1047"/>
            <ac:cxnSpMk id="11" creationId="{19461786-668A-3A14-839C-F3B8E209D7EF}"/>
          </ac:cxnSpMkLst>
        </pc:cxnChg>
      </pc:sldChg>
    </pc:docChg>
  </pc:docChgLst>
  <pc:docChgLst>
    <pc:chgData name="Anna-Maija Palosuo" userId="45bb2426-d2dd-45b3-be83-e57c6d4e8773" providerId="ADAL" clId="{F691D4D1-29FF-4606-B5DC-B8D854B66DB1}"/>
    <pc:docChg chg="modSld">
      <pc:chgData name="Anna-Maija Palosuo" userId="45bb2426-d2dd-45b3-be83-e57c6d4e8773" providerId="ADAL" clId="{F691D4D1-29FF-4606-B5DC-B8D854B66DB1}" dt="2022-09-20T06:11:59.653" v="7" actId="20577"/>
      <pc:docMkLst>
        <pc:docMk/>
      </pc:docMkLst>
      <pc:sldChg chg="modSp mod">
        <pc:chgData name="Anna-Maija Palosuo" userId="45bb2426-d2dd-45b3-be83-e57c6d4e8773" providerId="ADAL" clId="{F691D4D1-29FF-4606-B5DC-B8D854B66DB1}" dt="2022-09-20T06:11:59.653" v="7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F691D4D1-29FF-4606-B5DC-B8D854B66DB1}" dt="2022-09-20T06:11:59.653" v="7" actId="20577"/>
          <ac:spMkLst>
            <pc:docMk/>
            <pc:sldMk cId="2327335060" sldId="1017"/>
            <ac:spMk id="4" creationId="{85F9B4B2-0528-425B-9B2A-CD8BFBA5A0F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martat.fi/martat/yhdistyskanava/jarjestoportaalijasenrekisteri/henkilotietojen-kasittely-yhdistyksiss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mailto:marttarekisteri@martat.f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5.xml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3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28.png"/><Relationship Id="rId7" Type="http://schemas.openxmlformats.org/officeDocument/2006/relationships/customXml" Target="../ink/ink9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6.png"/><Relationship Id="rId4" Type="http://schemas.openxmlformats.org/officeDocument/2006/relationships/customXml" Target="../ink/ink7.xml"/><Relationship Id="rId9" Type="http://schemas.openxmlformats.org/officeDocument/2006/relationships/customXml" Target="../ink/ink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customXml" Target="../ink/ink13.xml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customXml" Target="../ink/ink14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19" ma:contentTypeDescription="Luo uusi asiakirja." ma:contentTypeScope="" ma:versionID="fabfd572eeb6da765c60b7af31c507b7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6a0ccf78e4c6a8cdd966b9431213022a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7840</TotalTime>
  <Words>433</Words>
  <Application>Microsoft Office PowerPoint</Application>
  <PresentationFormat>Laajakuva</PresentationFormat>
  <Paragraphs>52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brandon-grotesque</vt:lpstr>
      <vt:lpstr>Calibri</vt:lpstr>
      <vt:lpstr>Martat 2021 blanko esityspohja (testaukseen - Päivitetty 1.1.)</vt:lpstr>
      <vt:lpstr>Marttarekisterin käyttöohje</vt:lpstr>
      <vt:lpstr>Marttarekisteri</vt:lpstr>
      <vt:lpstr>PowerPoint-esitys</vt:lpstr>
      <vt:lpstr>Tunnukset</vt:lpstr>
      <vt:lpstr>PowerPoint-esitys</vt:lpstr>
      <vt:lpstr>Kirjautuminen Marttarekisteriin</vt:lpstr>
      <vt:lpstr>PowerPoint-esitys</vt:lpstr>
      <vt:lpstr>Uusi salasana</vt:lpstr>
      <vt:lpstr>PowerPoint-esitys</vt:lpstr>
      <vt:lpstr>Tietosuoja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9</cp:revision>
  <dcterms:created xsi:type="dcterms:W3CDTF">2020-10-26T05:34:20Z</dcterms:created>
  <dcterms:modified xsi:type="dcterms:W3CDTF">2023-02-15T08:58:34Z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