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1B8F15-2D43-4041-88A5-34B65BE1E71D}" v="2" dt="2024-01-12T11:16:07.637"/>
  </p1510:revLst>
</p1510:revInfo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ilia Laine" userId="9d1197a3-6133-45fe-8f87-e256d5cc0bb3" providerId="ADAL" clId="{CB559003-D38A-4AF0-B873-69122D12328C}"/>
    <pc:docChg chg="undo custSel addSld delSld modSld sldOrd">
      <pc:chgData name="Emilia Laine" userId="9d1197a3-6133-45fe-8f87-e256d5cc0bb3" providerId="ADAL" clId="{CB559003-D38A-4AF0-B873-69122D12328C}" dt="2023-12-08T06:51:35.128" v="4838" actId="962"/>
      <pc:docMkLst>
        <pc:docMk/>
      </pc:docMkLst>
      <pc:sldChg chg="modSp add del mod modClrScheme chgLayout">
        <pc:chgData name="Emilia Laine" userId="9d1197a3-6133-45fe-8f87-e256d5cc0bb3" providerId="ADAL" clId="{CB559003-D38A-4AF0-B873-69122D12328C}" dt="2023-11-14T11:34:29.129" v="4360" actId="2696"/>
        <pc:sldMkLst>
          <pc:docMk/>
          <pc:sldMk cId="1170538041" sldId="738"/>
        </pc:sldMkLst>
        <pc:spChg chg="mod">
          <ac:chgData name="Emilia Laine" userId="9d1197a3-6133-45fe-8f87-e256d5cc0bb3" providerId="ADAL" clId="{CB559003-D38A-4AF0-B873-69122D12328C}" dt="2023-11-14T11:17:48.592" v="4055" actId="14100"/>
          <ac:spMkLst>
            <pc:docMk/>
            <pc:sldMk cId="1170538041" sldId="738"/>
            <ac:spMk id="2" creationId="{30B19CAB-3276-4CDB-845F-237F49BF65A6}"/>
          </ac:spMkLst>
        </pc:spChg>
        <pc:spChg chg="mod">
          <ac:chgData name="Emilia Laine" userId="9d1197a3-6133-45fe-8f87-e256d5cc0bb3" providerId="ADAL" clId="{CB559003-D38A-4AF0-B873-69122D12328C}" dt="2023-11-14T11:28:56.740" v="4352" actId="20577"/>
          <ac:spMkLst>
            <pc:docMk/>
            <pc:sldMk cId="1170538041" sldId="738"/>
            <ac:spMk id="3" creationId="{00F80B93-299C-40F0-AC65-456472F7312F}"/>
          </ac:spMkLst>
        </pc:spChg>
        <pc:picChg chg="mod">
          <ac:chgData name="Emilia Laine" userId="9d1197a3-6133-45fe-8f87-e256d5cc0bb3" providerId="ADAL" clId="{CB559003-D38A-4AF0-B873-69122D12328C}" dt="2023-11-14T11:17:45.271" v="4054" actId="26606"/>
          <ac:picMkLst>
            <pc:docMk/>
            <pc:sldMk cId="1170538041" sldId="738"/>
            <ac:picMk id="6" creationId="{DDB916CA-D535-4EF0-ADAF-8FC60F7F9EB6}"/>
          </ac:picMkLst>
        </pc:picChg>
      </pc:sldChg>
      <pc:sldChg chg="modSp del mod">
        <pc:chgData name="Emilia Laine" userId="9d1197a3-6133-45fe-8f87-e256d5cc0bb3" providerId="ADAL" clId="{CB559003-D38A-4AF0-B873-69122D12328C}" dt="2023-11-01T09:06:31.075" v="2146" actId="47"/>
        <pc:sldMkLst>
          <pc:docMk/>
          <pc:sldMk cId="2723771803" sldId="739"/>
        </pc:sldMkLst>
        <pc:spChg chg="mod">
          <ac:chgData name="Emilia Laine" userId="9d1197a3-6133-45fe-8f87-e256d5cc0bb3" providerId="ADAL" clId="{CB559003-D38A-4AF0-B873-69122D12328C}" dt="2023-11-01T08:56:51.862" v="1826" actId="14100"/>
          <ac:spMkLst>
            <pc:docMk/>
            <pc:sldMk cId="2723771803" sldId="739"/>
            <ac:spMk id="3" creationId="{E760E96C-B066-49BA-AF19-C9C17AAB2188}"/>
          </ac:spMkLst>
        </pc:spChg>
        <pc:picChg chg="mod">
          <ac:chgData name="Emilia Laine" userId="9d1197a3-6133-45fe-8f87-e256d5cc0bb3" providerId="ADAL" clId="{CB559003-D38A-4AF0-B873-69122D12328C}" dt="2023-11-01T08:53:04.091" v="1584" actId="14826"/>
          <ac:picMkLst>
            <pc:docMk/>
            <pc:sldMk cId="2723771803" sldId="739"/>
            <ac:picMk id="9" creationId="{491B072E-122B-4377-B065-330FF4AAC3E6}"/>
          </ac:picMkLst>
        </pc:picChg>
      </pc:sldChg>
      <pc:sldChg chg="modSp mod">
        <pc:chgData name="Emilia Laine" userId="9d1197a3-6133-45fe-8f87-e256d5cc0bb3" providerId="ADAL" clId="{CB559003-D38A-4AF0-B873-69122D12328C}" dt="2023-12-08T06:47:24.005" v="4817" actId="14100"/>
        <pc:sldMkLst>
          <pc:docMk/>
          <pc:sldMk cId="964668943" sldId="754"/>
        </pc:sldMkLst>
        <pc:spChg chg="mod">
          <ac:chgData name="Emilia Laine" userId="9d1197a3-6133-45fe-8f87-e256d5cc0bb3" providerId="ADAL" clId="{CB559003-D38A-4AF0-B873-69122D12328C}" dt="2023-12-08T06:45:14.802" v="4664" actId="20577"/>
          <ac:spMkLst>
            <pc:docMk/>
            <pc:sldMk cId="964668943" sldId="754"/>
            <ac:spMk id="2" creationId="{32C97B02-089D-4CE9-9917-621A8446A684}"/>
          </ac:spMkLst>
        </pc:spChg>
        <pc:spChg chg="mod">
          <ac:chgData name="Emilia Laine" userId="9d1197a3-6133-45fe-8f87-e256d5cc0bb3" providerId="ADAL" clId="{CB559003-D38A-4AF0-B873-69122D12328C}" dt="2023-12-08T06:47:24.005" v="4817" actId="14100"/>
          <ac:spMkLst>
            <pc:docMk/>
            <pc:sldMk cId="964668943" sldId="754"/>
            <ac:spMk id="3" creationId="{7D82EBCC-6745-472D-BE54-DFDAA39709F3}"/>
          </ac:spMkLst>
        </pc:spChg>
      </pc:sldChg>
      <pc:sldChg chg="modSp mod">
        <pc:chgData name="Emilia Laine" userId="9d1197a3-6133-45fe-8f87-e256d5cc0bb3" providerId="ADAL" clId="{CB559003-D38A-4AF0-B873-69122D12328C}" dt="2023-12-08T06:47:58.976" v="4819" actId="27636"/>
        <pc:sldMkLst>
          <pc:docMk/>
          <pc:sldMk cId="1779466177" sldId="970"/>
        </pc:sldMkLst>
        <pc:spChg chg="mod">
          <ac:chgData name="Emilia Laine" userId="9d1197a3-6133-45fe-8f87-e256d5cc0bb3" providerId="ADAL" clId="{CB559003-D38A-4AF0-B873-69122D12328C}" dt="2023-12-08T06:47:58.976" v="4819" actId="27636"/>
          <ac:spMkLst>
            <pc:docMk/>
            <pc:sldMk cId="1779466177" sldId="970"/>
            <ac:spMk id="3" creationId="{CCC1291D-6038-42FE-8960-E39C229BB013}"/>
          </ac:spMkLst>
        </pc:spChg>
      </pc:sldChg>
      <pc:sldChg chg="modSp mod">
        <pc:chgData name="Emilia Laine" userId="9d1197a3-6133-45fe-8f87-e256d5cc0bb3" providerId="ADAL" clId="{CB559003-D38A-4AF0-B873-69122D12328C}" dt="2023-11-14T07:11:59.344" v="2733" actId="20577"/>
        <pc:sldMkLst>
          <pc:docMk/>
          <pc:sldMk cId="2111803933" sldId="1027"/>
        </pc:sldMkLst>
        <pc:spChg chg="mod">
          <ac:chgData name="Emilia Laine" userId="9d1197a3-6133-45fe-8f87-e256d5cc0bb3" providerId="ADAL" clId="{CB559003-D38A-4AF0-B873-69122D12328C}" dt="2023-10-27T07:47:54.843" v="314" actId="20577"/>
          <ac:spMkLst>
            <pc:docMk/>
            <pc:sldMk cId="2111803933" sldId="1027"/>
            <ac:spMk id="2" creationId="{98CE3222-306F-60FB-9779-2541AA6F3272}"/>
          </ac:spMkLst>
        </pc:spChg>
        <pc:spChg chg="mod">
          <ac:chgData name="Emilia Laine" userId="9d1197a3-6133-45fe-8f87-e256d5cc0bb3" providerId="ADAL" clId="{CB559003-D38A-4AF0-B873-69122D12328C}" dt="2023-11-14T07:11:59.344" v="2733" actId="20577"/>
          <ac:spMkLst>
            <pc:docMk/>
            <pc:sldMk cId="2111803933" sldId="1027"/>
            <ac:spMk id="3" creationId="{99DF04BE-4BE0-6D2D-29A0-CD8DA700E275}"/>
          </ac:spMkLst>
        </pc:spChg>
      </pc:sldChg>
      <pc:sldChg chg="del">
        <pc:chgData name="Emilia Laine" userId="9d1197a3-6133-45fe-8f87-e256d5cc0bb3" providerId="ADAL" clId="{CB559003-D38A-4AF0-B873-69122D12328C}" dt="2023-10-27T07:39:28.795" v="126" actId="47"/>
        <pc:sldMkLst>
          <pc:docMk/>
          <pc:sldMk cId="4220404332" sldId="1028"/>
        </pc:sldMkLst>
      </pc:sldChg>
      <pc:sldChg chg="modSp mod">
        <pc:chgData name="Emilia Laine" userId="9d1197a3-6133-45fe-8f87-e256d5cc0bb3" providerId="ADAL" clId="{CB559003-D38A-4AF0-B873-69122D12328C}" dt="2023-12-08T06:44:57.879" v="4661" actId="27636"/>
        <pc:sldMkLst>
          <pc:docMk/>
          <pc:sldMk cId="3389396534" sldId="1029"/>
        </pc:sldMkLst>
        <pc:spChg chg="mod">
          <ac:chgData name="Emilia Laine" userId="9d1197a3-6133-45fe-8f87-e256d5cc0bb3" providerId="ADAL" clId="{CB559003-D38A-4AF0-B873-69122D12328C}" dt="2023-10-27T07:41:13.688" v="210" actId="20577"/>
          <ac:spMkLst>
            <pc:docMk/>
            <pc:sldMk cId="3389396534" sldId="1029"/>
            <ac:spMk id="2" creationId="{E6D99F43-B6FD-C2C0-41B4-33BF8387C3C0}"/>
          </ac:spMkLst>
        </pc:spChg>
        <pc:spChg chg="mod">
          <ac:chgData name="Emilia Laine" userId="9d1197a3-6133-45fe-8f87-e256d5cc0bb3" providerId="ADAL" clId="{CB559003-D38A-4AF0-B873-69122D12328C}" dt="2023-12-08T06:44:57.879" v="4661" actId="27636"/>
          <ac:spMkLst>
            <pc:docMk/>
            <pc:sldMk cId="3389396534" sldId="1029"/>
            <ac:spMk id="3" creationId="{8C7F0D74-C77E-D2B8-47EF-900167434B63}"/>
          </ac:spMkLst>
        </pc:spChg>
        <pc:picChg chg="mod">
          <ac:chgData name="Emilia Laine" userId="9d1197a3-6133-45fe-8f87-e256d5cc0bb3" providerId="ADAL" clId="{CB559003-D38A-4AF0-B873-69122D12328C}" dt="2023-10-27T07:41:40.325" v="211" actId="14826"/>
          <ac:picMkLst>
            <pc:docMk/>
            <pc:sldMk cId="3389396534" sldId="1029"/>
            <ac:picMk id="6" creationId="{0CF81A3A-3070-5D2E-88AE-F5AEB0FE2F7F}"/>
          </ac:picMkLst>
        </pc:picChg>
      </pc:sldChg>
      <pc:sldChg chg="addSp delSp modSp mod">
        <pc:chgData name="Emilia Laine" userId="9d1197a3-6133-45fe-8f87-e256d5cc0bb3" providerId="ADAL" clId="{CB559003-D38A-4AF0-B873-69122D12328C}" dt="2023-11-07T11:39:38.434" v="2425" actId="20577"/>
        <pc:sldMkLst>
          <pc:docMk/>
          <pc:sldMk cId="2703901872" sldId="1030"/>
        </pc:sldMkLst>
        <pc:spChg chg="mod">
          <ac:chgData name="Emilia Laine" userId="9d1197a3-6133-45fe-8f87-e256d5cc0bb3" providerId="ADAL" clId="{CB559003-D38A-4AF0-B873-69122D12328C}" dt="2023-10-27T07:50:35.018" v="639" actId="14100"/>
          <ac:spMkLst>
            <pc:docMk/>
            <pc:sldMk cId="2703901872" sldId="1030"/>
            <ac:spMk id="2" creationId="{147B434B-10D5-0DD4-3965-471E3C8A92F5}"/>
          </ac:spMkLst>
        </pc:spChg>
        <pc:spChg chg="mod">
          <ac:chgData name="Emilia Laine" userId="9d1197a3-6133-45fe-8f87-e256d5cc0bb3" providerId="ADAL" clId="{CB559003-D38A-4AF0-B873-69122D12328C}" dt="2023-11-07T11:39:38.434" v="2425" actId="20577"/>
          <ac:spMkLst>
            <pc:docMk/>
            <pc:sldMk cId="2703901872" sldId="1030"/>
            <ac:spMk id="3" creationId="{0C9BDD1F-77BA-CE89-E4A0-B5972E1B156A}"/>
          </ac:spMkLst>
        </pc:spChg>
        <pc:spChg chg="add del">
          <ac:chgData name="Emilia Laine" userId="9d1197a3-6133-45fe-8f87-e256d5cc0bb3" providerId="ADAL" clId="{CB559003-D38A-4AF0-B873-69122D12328C}" dt="2023-10-27T07:51:33.880" v="642" actId="22"/>
          <ac:spMkLst>
            <pc:docMk/>
            <pc:sldMk cId="2703901872" sldId="1030"/>
            <ac:spMk id="5" creationId="{6B28FA03-5F9C-A48A-1ABD-9FF7D6896C38}"/>
          </ac:spMkLst>
        </pc:spChg>
      </pc:sldChg>
      <pc:sldChg chg="modSp mod">
        <pc:chgData name="Emilia Laine" userId="9d1197a3-6133-45fe-8f87-e256d5cc0bb3" providerId="ADAL" clId="{CB559003-D38A-4AF0-B873-69122D12328C}" dt="2023-11-07T11:40:34.954" v="2492" actId="20577"/>
        <pc:sldMkLst>
          <pc:docMk/>
          <pc:sldMk cId="2021372987" sldId="1031"/>
        </pc:sldMkLst>
        <pc:spChg chg="mod">
          <ac:chgData name="Emilia Laine" userId="9d1197a3-6133-45fe-8f87-e256d5cc0bb3" providerId="ADAL" clId="{CB559003-D38A-4AF0-B873-69122D12328C}" dt="2023-10-27T07:51:58.915" v="668" actId="20577"/>
          <ac:spMkLst>
            <pc:docMk/>
            <pc:sldMk cId="2021372987" sldId="1031"/>
            <ac:spMk id="2" creationId="{FB720EFF-C9BD-3FA2-A182-229B280C5FF1}"/>
          </ac:spMkLst>
        </pc:spChg>
        <pc:spChg chg="mod">
          <ac:chgData name="Emilia Laine" userId="9d1197a3-6133-45fe-8f87-e256d5cc0bb3" providerId="ADAL" clId="{CB559003-D38A-4AF0-B873-69122D12328C}" dt="2023-11-07T11:40:34.954" v="2492" actId="20577"/>
          <ac:spMkLst>
            <pc:docMk/>
            <pc:sldMk cId="2021372987" sldId="1031"/>
            <ac:spMk id="3" creationId="{903E4CB1-1E4A-8725-A2FB-C9D7A1EB8333}"/>
          </ac:spMkLst>
        </pc:spChg>
        <pc:picChg chg="mod">
          <ac:chgData name="Emilia Laine" userId="9d1197a3-6133-45fe-8f87-e256d5cc0bb3" providerId="ADAL" clId="{CB559003-D38A-4AF0-B873-69122D12328C}" dt="2023-10-27T07:52:42.496" v="669" actId="14826"/>
          <ac:picMkLst>
            <pc:docMk/>
            <pc:sldMk cId="2021372987" sldId="1031"/>
            <ac:picMk id="6" creationId="{8F31355A-C0CE-D9D5-2466-86A8CB940EA5}"/>
          </ac:picMkLst>
        </pc:picChg>
      </pc:sldChg>
      <pc:sldChg chg="modSp mod">
        <pc:chgData name="Emilia Laine" userId="9d1197a3-6133-45fe-8f87-e256d5cc0bb3" providerId="ADAL" clId="{CB559003-D38A-4AF0-B873-69122D12328C}" dt="2023-11-14T07:11:02.368" v="2720" actId="20577"/>
        <pc:sldMkLst>
          <pc:docMk/>
          <pc:sldMk cId="2962840188" sldId="1032"/>
        </pc:sldMkLst>
        <pc:spChg chg="mod">
          <ac:chgData name="Emilia Laine" userId="9d1197a3-6133-45fe-8f87-e256d5cc0bb3" providerId="ADAL" clId="{CB559003-D38A-4AF0-B873-69122D12328C}" dt="2023-11-14T07:11:02.368" v="2720" actId="20577"/>
          <ac:spMkLst>
            <pc:docMk/>
            <pc:sldMk cId="2962840188" sldId="1032"/>
            <ac:spMk id="3" creationId="{E992CD20-4B37-CAE2-EFD3-04CD18B0715F}"/>
          </ac:spMkLst>
        </pc:spChg>
        <pc:spChg chg="mod">
          <ac:chgData name="Emilia Laine" userId="9d1197a3-6133-45fe-8f87-e256d5cc0bb3" providerId="ADAL" clId="{CB559003-D38A-4AF0-B873-69122D12328C}" dt="2023-10-27T07:38:25.623" v="123" actId="20577"/>
          <ac:spMkLst>
            <pc:docMk/>
            <pc:sldMk cId="2962840188" sldId="1032"/>
            <ac:spMk id="4" creationId="{AC8B7641-E2C3-C1D2-11E0-1403E8498D4B}"/>
          </ac:spMkLst>
        </pc:spChg>
        <pc:picChg chg="mod">
          <ac:chgData name="Emilia Laine" userId="9d1197a3-6133-45fe-8f87-e256d5cc0bb3" providerId="ADAL" clId="{CB559003-D38A-4AF0-B873-69122D12328C}" dt="2023-10-27T07:39:20.294" v="125" actId="14826"/>
          <ac:picMkLst>
            <pc:docMk/>
            <pc:sldMk cId="2962840188" sldId="1032"/>
            <ac:picMk id="6" creationId="{C023E528-8CC6-38B5-5262-12A1745A560F}"/>
          </ac:picMkLst>
        </pc:picChg>
      </pc:sldChg>
      <pc:sldChg chg="modSp mod">
        <pc:chgData name="Emilia Laine" userId="9d1197a3-6133-45fe-8f87-e256d5cc0bb3" providerId="ADAL" clId="{CB559003-D38A-4AF0-B873-69122D12328C}" dt="2023-11-07T11:41:18.318" v="2494" actId="20577"/>
        <pc:sldMkLst>
          <pc:docMk/>
          <pc:sldMk cId="2276896948" sldId="1039"/>
        </pc:sldMkLst>
        <pc:spChg chg="mod">
          <ac:chgData name="Emilia Laine" userId="9d1197a3-6133-45fe-8f87-e256d5cc0bb3" providerId="ADAL" clId="{CB559003-D38A-4AF0-B873-69122D12328C}" dt="2023-10-27T07:54:34.865" v="841" actId="27636"/>
          <ac:spMkLst>
            <pc:docMk/>
            <pc:sldMk cId="2276896948" sldId="1039"/>
            <ac:spMk id="2" creationId="{61EBAEB9-8D69-1F32-28C3-9B7EA45C9661}"/>
          </ac:spMkLst>
        </pc:spChg>
        <pc:spChg chg="mod">
          <ac:chgData name="Emilia Laine" userId="9d1197a3-6133-45fe-8f87-e256d5cc0bb3" providerId="ADAL" clId="{CB559003-D38A-4AF0-B873-69122D12328C}" dt="2023-11-07T11:41:18.318" v="2494" actId="20577"/>
          <ac:spMkLst>
            <pc:docMk/>
            <pc:sldMk cId="2276896948" sldId="1039"/>
            <ac:spMk id="3" creationId="{E173A368-EBF7-35C8-9206-2C3986076C0C}"/>
          </ac:spMkLst>
        </pc:spChg>
      </pc:sldChg>
      <pc:sldChg chg="addSp delSp modSp mod modClrScheme chgLayout">
        <pc:chgData name="Emilia Laine" userId="9d1197a3-6133-45fe-8f87-e256d5cc0bb3" providerId="ADAL" clId="{CB559003-D38A-4AF0-B873-69122D12328C}" dt="2023-11-07T11:59:26.453" v="2600" actId="20577"/>
        <pc:sldMkLst>
          <pc:docMk/>
          <pc:sldMk cId="3222855662" sldId="1040"/>
        </pc:sldMkLst>
        <pc:spChg chg="mod">
          <ac:chgData name="Emilia Laine" userId="9d1197a3-6133-45fe-8f87-e256d5cc0bb3" providerId="ADAL" clId="{CB559003-D38A-4AF0-B873-69122D12328C}" dt="2023-11-01T08:06:33.907" v="1233" actId="14100"/>
          <ac:spMkLst>
            <pc:docMk/>
            <pc:sldMk cId="3222855662" sldId="1040"/>
            <ac:spMk id="2" creationId="{F84E0230-77E1-BC98-6FFB-73129D018FA1}"/>
          </ac:spMkLst>
        </pc:spChg>
        <pc:spChg chg="mod">
          <ac:chgData name="Emilia Laine" userId="9d1197a3-6133-45fe-8f87-e256d5cc0bb3" providerId="ADAL" clId="{CB559003-D38A-4AF0-B873-69122D12328C}" dt="2023-11-07T11:59:26.453" v="2600" actId="20577"/>
          <ac:spMkLst>
            <pc:docMk/>
            <pc:sldMk cId="3222855662" sldId="1040"/>
            <ac:spMk id="3" creationId="{D5D201EE-7FD6-FEEC-1AD1-CBA992FBF688}"/>
          </ac:spMkLst>
        </pc:spChg>
        <pc:spChg chg="del">
          <ac:chgData name="Emilia Laine" userId="9d1197a3-6133-45fe-8f87-e256d5cc0bb3" providerId="ADAL" clId="{CB559003-D38A-4AF0-B873-69122D12328C}" dt="2023-10-27T07:57:45.793" v="1227" actId="931"/>
          <ac:spMkLst>
            <pc:docMk/>
            <pc:sldMk cId="3222855662" sldId="1040"/>
            <ac:spMk id="4" creationId="{5FE7FE65-65AC-B8B4-A069-903908537272}"/>
          </ac:spMkLst>
        </pc:spChg>
        <pc:spChg chg="add del mod">
          <ac:chgData name="Emilia Laine" userId="9d1197a3-6133-45fe-8f87-e256d5cc0bb3" providerId="ADAL" clId="{CB559003-D38A-4AF0-B873-69122D12328C}" dt="2023-11-01T08:10:46.591" v="1260" actId="931"/>
          <ac:spMkLst>
            <pc:docMk/>
            <pc:sldMk cId="3222855662" sldId="1040"/>
            <ac:spMk id="11" creationId="{47C149EE-AA2D-1EB3-F00B-5598A6E8557C}"/>
          </ac:spMkLst>
        </pc:spChg>
        <pc:spChg chg="add del mod">
          <ac:chgData name="Emilia Laine" userId="9d1197a3-6133-45fe-8f87-e256d5cc0bb3" providerId="ADAL" clId="{CB559003-D38A-4AF0-B873-69122D12328C}" dt="2023-10-27T07:58:51.268" v="1229" actId="931"/>
          <ac:spMkLst>
            <pc:docMk/>
            <pc:sldMk cId="3222855662" sldId="1040"/>
            <ac:spMk id="13" creationId="{913CD2B1-E06B-B512-FB03-BF6301AD408A}"/>
          </ac:spMkLst>
        </pc:spChg>
        <pc:spChg chg="add del mod">
          <ac:chgData name="Emilia Laine" userId="9d1197a3-6133-45fe-8f87-e256d5cc0bb3" providerId="ADAL" clId="{CB559003-D38A-4AF0-B873-69122D12328C}" dt="2023-10-27T07:59:03.895" v="1230" actId="931"/>
          <ac:spMkLst>
            <pc:docMk/>
            <pc:sldMk cId="3222855662" sldId="1040"/>
            <ac:spMk id="15" creationId="{098C4778-382B-F592-8298-0A6A3BB5C1FA}"/>
          </ac:spMkLst>
        </pc:spChg>
        <pc:picChg chg="add mod">
          <ac:chgData name="Emilia Laine" userId="9d1197a3-6133-45fe-8f87-e256d5cc0bb3" providerId="ADAL" clId="{CB559003-D38A-4AF0-B873-69122D12328C}" dt="2023-11-01T08:10:46.591" v="1260" actId="931"/>
          <ac:picMkLst>
            <pc:docMk/>
            <pc:sldMk cId="3222855662" sldId="1040"/>
            <ac:picMk id="5" creationId="{56D12A54-8418-515C-41C9-874C13703C60}"/>
          </ac:picMkLst>
        </pc:picChg>
        <pc:picChg chg="add mod">
          <ac:chgData name="Emilia Laine" userId="9d1197a3-6133-45fe-8f87-e256d5cc0bb3" providerId="ADAL" clId="{CB559003-D38A-4AF0-B873-69122D12328C}" dt="2023-10-27T07:57:50.861" v="1228" actId="26606"/>
          <ac:picMkLst>
            <pc:docMk/>
            <pc:sldMk cId="3222855662" sldId="1040"/>
            <ac:picMk id="6" creationId="{61B785D9-4E0D-ACED-5DFE-8233F3D2F5D2}"/>
          </ac:picMkLst>
        </pc:picChg>
        <pc:picChg chg="add mod">
          <ac:chgData name="Emilia Laine" userId="9d1197a3-6133-45fe-8f87-e256d5cc0bb3" providerId="ADAL" clId="{CB559003-D38A-4AF0-B873-69122D12328C}" dt="2023-10-27T07:58:51.268" v="1229" actId="931"/>
          <ac:picMkLst>
            <pc:docMk/>
            <pc:sldMk cId="3222855662" sldId="1040"/>
            <ac:picMk id="8" creationId="{D716ED0B-3362-5451-704B-294703AF9BCA}"/>
          </ac:picMkLst>
        </pc:picChg>
        <pc:picChg chg="add mod">
          <ac:chgData name="Emilia Laine" userId="9d1197a3-6133-45fe-8f87-e256d5cc0bb3" providerId="ADAL" clId="{CB559003-D38A-4AF0-B873-69122D12328C}" dt="2023-10-27T07:59:03.895" v="1230" actId="931"/>
          <ac:picMkLst>
            <pc:docMk/>
            <pc:sldMk cId="3222855662" sldId="1040"/>
            <ac:picMk id="10" creationId="{1164E68B-40C8-66EB-7D10-53696A028772}"/>
          </ac:picMkLst>
        </pc:picChg>
      </pc:sldChg>
      <pc:sldChg chg="del">
        <pc:chgData name="Emilia Laine" userId="9d1197a3-6133-45fe-8f87-e256d5cc0bb3" providerId="ADAL" clId="{CB559003-D38A-4AF0-B873-69122D12328C}" dt="2023-11-01T08:11:09.987" v="1262" actId="47"/>
        <pc:sldMkLst>
          <pc:docMk/>
          <pc:sldMk cId="3145084815" sldId="1041"/>
        </pc:sldMkLst>
      </pc:sldChg>
      <pc:sldChg chg="del">
        <pc:chgData name="Emilia Laine" userId="9d1197a3-6133-45fe-8f87-e256d5cc0bb3" providerId="ADAL" clId="{CB559003-D38A-4AF0-B873-69122D12328C}" dt="2023-11-01T08:11:15.587" v="1264" actId="47"/>
        <pc:sldMkLst>
          <pc:docMk/>
          <pc:sldMk cId="17055837" sldId="1042"/>
        </pc:sldMkLst>
      </pc:sldChg>
      <pc:sldChg chg="del">
        <pc:chgData name="Emilia Laine" userId="9d1197a3-6133-45fe-8f87-e256d5cc0bb3" providerId="ADAL" clId="{CB559003-D38A-4AF0-B873-69122D12328C}" dt="2023-11-01T08:11:08.932" v="1261" actId="47"/>
        <pc:sldMkLst>
          <pc:docMk/>
          <pc:sldMk cId="91643713" sldId="1043"/>
        </pc:sldMkLst>
      </pc:sldChg>
      <pc:sldChg chg="del">
        <pc:chgData name="Emilia Laine" userId="9d1197a3-6133-45fe-8f87-e256d5cc0bb3" providerId="ADAL" clId="{CB559003-D38A-4AF0-B873-69122D12328C}" dt="2023-11-01T08:11:13.661" v="1263" actId="47"/>
        <pc:sldMkLst>
          <pc:docMk/>
          <pc:sldMk cId="3641563343" sldId="1044"/>
        </pc:sldMkLst>
      </pc:sldChg>
      <pc:sldChg chg="modSp new mod">
        <pc:chgData name="Emilia Laine" userId="9d1197a3-6133-45fe-8f87-e256d5cc0bb3" providerId="ADAL" clId="{CB559003-D38A-4AF0-B873-69122D12328C}" dt="2023-10-27T07:47:10.586" v="234" actId="20577"/>
        <pc:sldMkLst>
          <pc:docMk/>
          <pc:sldMk cId="3970837984" sldId="1045"/>
        </pc:sldMkLst>
        <pc:spChg chg="mod">
          <ac:chgData name="Emilia Laine" userId="9d1197a3-6133-45fe-8f87-e256d5cc0bb3" providerId="ADAL" clId="{CB559003-D38A-4AF0-B873-69122D12328C}" dt="2023-10-27T07:47:10.586" v="234" actId="20577"/>
          <ac:spMkLst>
            <pc:docMk/>
            <pc:sldMk cId="3970837984" sldId="1045"/>
            <ac:spMk id="2" creationId="{319BA373-3298-E45E-5A0B-8F351661F510}"/>
          </ac:spMkLst>
        </pc:spChg>
      </pc:sldChg>
      <pc:sldChg chg="modSp new mod ord">
        <pc:chgData name="Emilia Laine" userId="9d1197a3-6133-45fe-8f87-e256d5cc0bb3" providerId="ADAL" clId="{CB559003-D38A-4AF0-B873-69122D12328C}" dt="2023-12-08T06:49:41.310" v="4823"/>
        <pc:sldMkLst>
          <pc:docMk/>
          <pc:sldMk cId="3073455589" sldId="1046"/>
        </pc:sldMkLst>
        <pc:spChg chg="mod">
          <ac:chgData name="Emilia Laine" userId="9d1197a3-6133-45fe-8f87-e256d5cc0bb3" providerId="ADAL" clId="{CB559003-D38A-4AF0-B873-69122D12328C}" dt="2023-12-08T06:41:57.480" v="4428" actId="14100"/>
          <ac:spMkLst>
            <pc:docMk/>
            <pc:sldMk cId="3073455589" sldId="1046"/>
            <ac:spMk id="2" creationId="{267D6157-D04F-AA5F-6DF6-ADDFAFB4E476}"/>
          </ac:spMkLst>
        </pc:spChg>
        <pc:spChg chg="mod">
          <ac:chgData name="Emilia Laine" userId="9d1197a3-6133-45fe-8f87-e256d5cc0bb3" providerId="ADAL" clId="{CB559003-D38A-4AF0-B873-69122D12328C}" dt="2023-12-08T06:42:38.051" v="4490" actId="20577"/>
          <ac:spMkLst>
            <pc:docMk/>
            <pc:sldMk cId="3073455589" sldId="1046"/>
            <ac:spMk id="3" creationId="{689A9B3E-E93E-41A2-5D28-73E8F313E748}"/>
          </ac:spMkLst>
        </pc:spChg>
      </pc:sldChg>
      <pc:sldChg chg="addSp delSp modSp new del mod">
        <pc:chgData name="Emilia Laine" userId="9d1197a3-6133-45fe-8f87-e256d5cc0bb3" providerId="ADAL" clId="{CB559003-D38A-4AF0-B873-69122D12328C}" dt="2023-12-08T06:39:04.536" v="4363" actId="2696"/>
        <pc:sldMkLst>
          <pc:docMk/>
          <pc:sldMk cId="3164125288" sldId="1046"/>
        </pc:sldMkLst>
        <pc:spChg chg="del">
          <ac:chgData name="Emilia Laine" userId="9d1197a3-6133-45fe-8f87-e256d5cc0bb3" providerId="ADAL" clId="{CB559003-D38A-4AF0-B873-69122D12328C}" dt="2023-11-14T07:14:33.623" v="2765" actId="931"/>
          <ac:spMkLst>
            <pc:docMk/>
            <pc:sldMk cId="3164125288" sldId="1046"/>
            <ac:spMk id="2" creationId="{5174D87E-6736-4128-2F44-3A6BBCE32C00}"/>
          </ac:spMkLst>
        </pc:spChg>
        <pc:spChg chg="mod">
          <ac:chgData name="Emilia Laine" userId="9d1197a3-6133-45fe-8f87-e256d5cc0bb3" providerId="ADAL" clId="{CB559003-D38A-4AF0-B873-69122D12328C}" dt="2023-11-14T07:14:23.936" v="2764" actId="1076"/>
          <ac:spMkLst>
            <pc:docMk/>
            <pc:sldMk cId="3164125288" sldId="1046"/>
            <ac:spMk id="3" creationId="{566E4908-D29E-10CF-20B7-86666E565101}"/>
          </ac:spMkLst>
        </pc:spChg>
        <pc:spChg chg="mod">
          <ac:chgData name="Emilia Laine" userId="9d1197a3-6133-45fe-8f87-e256d5cc0bb3" providerId="ADAL" clId="{CB559003-D38A-4AF0-B873-69122D12328C}" dt="2023-11-14T07:02:23.139" v="2636" actId="20577"/>
          <ac:spMkLst>
            <pc:docMk/>
            <pc:sldMk cId="3164125288" sldId="1046"/>
            <ac:spMk id="4" creationId="{DF1DE0E9-9786-EDD6-D40D-E39C5474AC71}"/>
          </ac:spMkLst>
        </pc:spChg>
        <pc:spChg chg="add">
          <ac:chgData name="Emilia Laine" userId="9d1197a3-6133-45fe-8f87-e256d5cc0bb3" providerId="ADAL" clId="{CB559003-D38A-4AF0-B873-69122D12328C}" dt="2023-11-14T07:09:13.498" v="2637" actId="22"/>
          <ac:spMkLst>
            <pc:docMk/>
            <pc:sldMk cId="3164125288" sldId="1046"/>
            <ac:spMk id="6" creationId="{249D1CFA-21FB-FCC2-746A-D6C1D9E3E10F}"/>
          </ac:spMkLst>
        </pc:spChg>
        <pc:spChg chg="add del">
          <ac:chgData name="Emilia Laine" userId="9d1197a3-6133-45fe-8f87-e256d5cc0bb3" providerId="ADAL" clId="{CB559003-D38A-4AF0-B873-69122D12328C}" dt="2023-11-14T07:13:32.130" v="2736" actId="22"/>
          <ac:spMkLst>
            <pc:docMk/>
            <pc:sldMk cId="3164125288" sldId="1046"/>
            <ac:spMk id="8" creationId="{584EF445-BE34-F30F-3383-51D97A73213F}"/>
          </ac:spMkLst>
        </pc:spChg>
        <pc:picChg chg="add mod">
          <ac:chgData name="Emilia Laine" userId="9d1197a3-6133-45fe-8f87-e256d5cc0bb3" providerId="ADAL" clId="{CB559003-D38A-4AF0-B873-69122D12328C}" dt="2023-11-14T07:14:36.182" v="2767" actId="962"/>
          <ac:picMkLst>
            <pc:docMk/>
            <pc:sldMk cId="3164125288" sldId="1046"/>
            <ac:picMk id="10" creationId="{B1B65CD4-FBA5-9A9C-0754-F4B28C29D6C8}"/>
          </ac:picMkLst>
        </pc:picChg>
      </pc:sldChg>
      <pc:sldChg chg="modSp del mod">
        <pc:chgData name="Emilia Laine" userId="9d1197a3-6133-45fe-8f87-e256d5cc0bb3" providerId="ADAL" clId="{CB559003-D38A-4AF0-B873-69122D12328C}" dt="2023-11-07T12:00:30.098" v="2601" actId="2696"/>
        <pc:sldMkLst>
          <pc:docMk/>
          <pc:sldMk cId="3732185738" sldId="1046"/>
        </pc:sldMkLst>
        <pc:spChg chg="mod">
          <ac:chgData name="Emilia Laine" userId="9d1197a3-6133-45fe-8f87-e256d5cc0bb3" providerId="ADAL" clId="{CB559003-D38A-4AF0-B873-69122D12328C}" dt="2023-11-01T09:01:39.758" v="1959" actId="1076"/>
          <ac:spMkLst>
            <pc:docMk/>
            <pc:sldMk cId="3732185738" sldId="1046"/>
            <ac:spMk id="2" creationId="{F84E0230-77E1-BC98-6FFB-73129D018FA1}"/>
          </ac:spMkLst>
        </pc:spChg>
        <pc:spChg chg="mod">
          <ac:chgData name="Emilia Laine" userId="9d1197a3-6133-45fe-8f87-e256d5cc0bb3" providerId="ADAL" clId="{CB559003-D38A-4AF0-B873-69122D12328C}" dt="2023-11-06T08:52:05.580" v="2348" actId="20577"/>
          <ac:spMkLst>
            <pc:docMk/>
            <pc:sldMk cId="3732185738" sldId="1046"/>
            <ac:spMk id="3" creationId="{D5D201EE-7FD6-FEEC-1AD1-CBA992FBF688}"/>
          </ac:spMkLst>
        </pc:spChg>
        <pc:picChg chg="mod">
          <ac:chgData name="Emilia Laine" userId="9d1197a3-6133-45fe-8f87-e256d5cc0bb3" providerId="ADAL" clId="{CB559003-D38A-4AF0-B873-69122D12328C}" dt="2023-11-01T08:59:20.031" v="1953" actId="1076"/>
          <ac:picMkLst>
            <pc:docMk/>
            <pc:sldMk cId="3732185738" sldId="1046"/>
            <ac:picMk id="5" creationId="{56D12A54-8418-515C-41C9-874C13703C60}"/>
          </ac:picMkLst>
        </pc:picChg>
        <pc:picChg chg="mod">
          <ac:chgData name="Emilia Laine" userId="9d1197a3-6133-45fe-8f87-e256d5cc0bb3" providerId="ADAL" clId="{CB559003-D38A-4AF0-B873-69122D12328C}" dt="2023-11-01T09:01:17.294" v="1957" actId="14826"/>
          <ac:picMkLst>
            <pc:docMk/>
            <pc:sldMk cId="3732185738" sldId="1046"/>
            <ac:picMk id="8" creationId="{D716ED0B-3362-5451-704B-294703AF9BCA}"/>
          </ac:picMkLst>
        </pc:picChg>
        <pc:picChg chg="mod">
          <ac:chgData name="Emilia Laine" userId="9d1197a3-6133-45fe-8f87-e256d5cc0bb3" providerId="ADAL" clId="{CB559003-D38A-4AF0-B873-69122D12328C}" dt="2023-11-01T08:59:40.137" v="1955" actId="14826"/>
          <ac:picMkLst>
            <pc:docMk/>
            <pc:sldMk cId="3732185738" sldId="1046"/>
            <ac:picMk id="10" creationId="{1164E68B-40C8-66EB-7D10-53696A028772}"/>
          </ac:picMkLst>
        </pc:picChg>
      </pc:sldChg>
      <pc:sldChg chg="addSp delSp modSp new mod">
        <pc:chgData name="Emilia Laine" userId="9d1197a3-6133-45fe-8f87-e256d5cc0bb3" providerId="ADAL" clId="{CB559003-D38A-4AF0-B873-69122D12328C}" dt="2023-12-08T06:51:35.128" v="4838" actId="962"/>
        <pc:sldMkLst>
          <pc:docMk/>
          <pc:sldMk cId="191237337" sldId="1047"/>
        </pc:sldMkLst>
        <pc:spChg chg="mod">
          <ac:chgData name="Emilia Laine" userId="9d1197a3-6133-45fe-8f87-e256d5cc0bb3" providerId="ADAL" clId="{CB559003-D38A-4AF0-B873-69122D12328C}" dt="2023-12-08T06:50:33.463" v="4834" actId="14100"/>
          <ac:spMkLst>
            <pc:docMk/>
            <pc:sldMk cId="191237337" sldId="1047"/>
            <ac:spMk id="2" creationId="{E05B4C08-F56B-7FD1-9ED3-4E6526BB3A7A}"/>
          </ac:spMkLst>
        </pc:spChg>
        <pc:spChg chg="mod">
          <ac:chgData name="Emilia Laine" userId="9d1197a3-6133-45fe-8f87-e256d5cc0bb3" providerId="ADAL" clId="{CB559003-D38A-4AF0-B873-69122D12328C}" dt="2023-12-08T06:50:36.270" v="4835" actId="14100"/>
          <ac:spMkLst>
            <pc:docMk/>
            <pc:sldMk cId="191237337" sldId="1047"/>
            <ac:spMk id="3" creationId="{7B2E705B-1863-6ABC-8589-DB9FAEEE4C81}"/>
          </ac:spMkLst>
        </pc:spChg>
        <pc:spChg chg="del">
          <ac:chgData name="Emilia Laine" userId="9d1197a3-6133-45fe-8f87-e256d5cc0bb3" providerId="ADAL" clId="{CB559003-D38A-4AF0-B873-69122D12328C}" dt="2023-12-08T06:51:32.041" v="4836" actId="931"/>
          <ac:spMkLst>
            <pc:docMk/>
            <pc:sldMk cId="191237337" sldId="1047"/>
            <ac:spMk id="4" creationId="{75254097-4C7A-0F42-C08E-B4856501DCF8}"/>
          </ac:spMkLst>
        </pc:spChg>
        <pc:picChg chg="add mod">
          <ac:chgData name="Emilia Laine" userId="9d1197a3-6133-45fe-8f87-e256d5cc0bb3" providerId="ADAL" clId="{CB559003-D38A-4AF0-B873-69122D12328C}" dt="2023-12-08T06:51:35.128" v="4838" actId="962"/>
          <ac:picMkLst>
            <pc:docMk/>
            <pc:sldMk cId="191237337" sldId="1047"/>
            <ac:picMk id="6" creationId="{7438CB73-D0D9-9BF0-5519-C9A1C10D32E8}"/>
          </ac:picMkLst>
        </pc:picChg>
      </pc:sldChg>
      <pc:sldChg chg="modSp del mod ord">
        <pc:chgData name="Emilia Laine" userId="9d1197a3-6133-45fe-8f87-e256d5cc0bb3" providerId="ADAL" clId="{CB559003-D38A-4AF0-B873-69122D12328C}" dt="2023-12-08T06:39:04.536" v="4363" actId="2696"/>
        <pc:sldMkLst>
          <pc:docMk/>
          <pc:sldMk cId="564240231" sldId="1049"/>
        </pc:sldMkLst>
        <pc:spChg chg="mod">
          <ac:chgData name="Emilia Laine" userId="9d1197a3-6133-45fe-8f87-e256d5cc0bb3" providerId="ADAL" clId="{CB559003-D38A-4AF0-B873-69122D12328C}" dt="2023-11-14T08:48:55.754" v="3162" actId="20577"/>
          <ac:spMkLst>
            <pc:docMk/>
            <pc:sldMk cId="564240231" sldId="1049"/>
            <ac:spMk id="2" creationId="{2D23C815-25A2-8FC5-F275-5AD06F2B9B1A}"/>
          </ac:spMkLst>
        </pc:spChg>
        <pc:spChg chg="mod">
          <ac:chgData name="Emilia Laine" userId="9d1197a3-6133-45fe-8f87-e256d5cc0bb3" providerId="ADAL" clId="{CB559003-D38A-4AF0-B873-69122D12328C}" dt="2023-11-14T08:48:30.400" v="3153" actId="21"/>
          <ac:spMkLst>
            <pc:docMk/>
            <pc:sldMk cId="564240231" sldId="1049"/>
            <ac:spMk id="3" creationId="{414DC3AC-3F9B-5FBC-B146-1328AB0EC1B7}"/>
          </ac:spMkLst>
        </pc:spChg>
      </pc:sldChg>
      <pc:sldChg chg="addSp delSp modSp new del mod">
        <pc:chgData name="Emilia Laine" userId="9d1197a3-6133-45fe-8f87-e256d5cc0bb3" providerId="ADAL" clId="{CB559003-D38A-4AF0-B873-69122D12328C}" dt="2023-12-08T06:39:04.536" v="4363" actId="2696"/>
        <pc:sldMkLst>
          <pc:docMk/>
          <pc:sldMk cId="3254948094" sldId="1050"/>
        </pc:sldMkLst>
        <pc:spChg chg="mod">
          <ac:chgData name="Emilia Laine" userId="9d1197a3-6133-45fe-8f87-e256d5cc0bb3" providerId="ADAL" clId="{CB559003-D38A-4AF0-B873-69122D12328C}" dt="2023-11-14T08:01:38.088" v="2968" actId="27636"/>
          <ac:spMkLst>
            <pc:docMk/>
            <pc:sldMk cId="3254948094" sldId="1050"/>
            <ac:spMk id="3" creationId="{F7F1C258-3803-D3E2-5BE9-DA761BBDCD69}"/>
          </ac:spMkLst>
        </pc:spChg>
        <pc:spChg chg="del">
          <ac:chgData name="Emilia Laine" userId="9d1197a3-6133-45fe-8f87-e256d5cc0bb3" providerId="ADAL" clId="{CB559003-D38A-4AF0-B873-69122D12328C}" dt="2023-11-14T07:13:51.194" v="2738"/>
          <ac:spMkLst>
            <pc:docMk/>
            <pc:sldMk cId="3254948094" sldId="1050"/>
            <ac:spMk id="4" creationId="{D09DAC0A-E973-F252-8295-7A0B70707869}"/>
          </ac:spMkLst>
        </pc:spChg>
        <pc:picChg chg="add mod">
          <ac:chgData name="Emilia Laine" userId="9d1197a3-6133-45fe-8f87-e256d5cc0bb3" providerId="ADAL" clId="{CB559003-D38A-4AF0-B873-69122D12328C}" dt="2023-11-14T07:13:51.194" v="2738"/>
          <ac:picMkLst>
            <pc:docMk/>
            <pc:sldMk cId="3254948094" sldId="1050"/>
            <ac:picMk id="1026" creationId="{0CA11103-F413-B736-7ECF-74E2C73C68A6}"/>
          </ac:picMkLst>
        </pc:picChg>
      </pc:sldChg>
      <pc:sldChg chg="modSp new del mod ord">
        <pc:chgData name="Emilia Laine" userId="9d1197a3-6133-45fe-8f87-e256d5cc0bb3" providerId="ADAL" clId="{CB559003-D38A-4AF0-B873-69122D12328C}" dt="2023-12-08T06:39:04.536" v="4363" actId="2696"/>
        <pc:sldMkLst>
          <pc:docMk/>
          <pc:sldMk cId="4099917805" sldId="1051"/>
        </pc:sldMkLst>
        <pc:spChg chg="mod">
          <ac:chgData name="Emilia Laine" userId="9d1197a3-6133-45fe-8f87-e256d5cc0bb3" providerId="ADAL" clId="{CB559003-D38A-4AF0-B873-69122D12328C}" dt="2023-11-14T07:42:46.676" v="2871" actId="20577"/>
          <ac:spMkLst>
            <pc:docMk/>
            <pc:sldMk cId="4099917805" sldId="1051"/>
            <ac:spMk id="2" creationId="{455C596E-35DC-78E2-60E5-D1527B4D5940}"/>
          </ac:spMkLst>
        </pc:spChg>
        <pc:spChg chg="mod">
          <ac:chgData name="Emilia Laine" userId="9d1197a3-6133-45fe-8f87-e256d5cc0bb3" providerId="ADAL" clId="{CB559003-D38A-4AF0-B873-69122D12328C}" dt="2023-11-14T07:42:29.154" v="2864" actId="1076"/>
          <ac:spMkLst>
            <pc:docMk/>
            <pc:sldMk cId="4099917805" sldId="1051"/>
            <ac:spMk id="3" creationId="{2F4F422C-2F98-69BA-6E5E-2DC344FBED9D}"/>
          </ac:spMkLst>
        </pc:spChg>
      </pc:sldChg>
      <pc:sldChg chg="modSp new del mod">
        <pc:chgData name="Emilia Laine" userId="9d1197a3-6133-45fe-8f87-e256d5cc0bb3" providerId="ADAL" clId="{CB559003-D38A-4AF0-B873-69122D12328C}" dt="2023-12-08T06:39:04.536" v="4363" actId="2696"/>
        <pc:sldMkLst>
          <pc:docMk/>
          <pc:sldMk cId="2215893289" sldId="1052"/>
        </pc:sldMkLst>
        <pc:spChg chg="mod">
          <ac:chgData name="Emilia Laine" userId="9d1197a3-6133-45fe-8f87-e256d5cc0bb3" providerId="ADAL" clId="{CB559003-D38A-4AF0-B873-69122D12328C}" dt="2023-11-14T07:45:35.604" v="2920" actId="14100"/>
          <ac:spMkLst>
            <pc:docMk/>
            <pc:sldMk cId="2215893289" sldId="1052"/>
            <ac:spMk id="2" creationId="{7A92562F-FED4-34AE-A08E-64D0213EF01A}"/>
          </ac:spMkLst>
        </pc:spChg>
        <pc:spChg chg="mod">
          <ac:chgData name="Emilia Laine" userId="9d1197a3-6133-45fe-8f87-e256d5cc0bb3" providerId="ADAL" clId="{CB559003-D38A-4AF0-B873-69122D12328C}" dt="2023-11-14T10:56:35.622" v="3222" actId="20577"/>
          <ac:spMkLst>
            <pc:docMk/>
            <pc:sldMk cId="2215893289" sldId="1052"/>
            <ac:spMk id="3" creationId="{12973926-C56A-7BAB-C47A-06FD0D857896}"/>
          </ac:spMkLst>
        </pc:spChg>
      </pc:sldChg>
      <pc:sldChg chg="addSp delSp modSp new del mod">
        <pc:chgData name="Emilia Laine" userId="9d1197a3-6133-45fe-8f87-e256d5cc0bb3" providerId="ADAL" clId="{CB559003-D38A-4AF0-B873-69122D12328C}" dt="2023-12-08T06:39:04.536" v="4363" actId="2696"/>
        <pc:sldMkLst>
          <pc:docMk/>
          <pc:sldMk cId="1157383589" sldId="1053"/>
        </pc:sldMkLst>
        <pc:spChg chg="mod">
          <ac:chgData name="Emilia Laine" userId="9d1197a3-6133-45fe-8f87-e256d5cc0bb3" providerId="ADAL" clId="{CB559003-D38A-4AF0-B873-69122D12328C}" dt="2023-11-14T08:48:40.029" v="3156" actId="14100"/>
          <ac:spMkLst>
            <pc:docMk/>
            <pc:sldMk cId="1157383589" sldId="1053"/>
            <ac:spMk id="2" creationId="{5932B8B1-83D9-A380-D149-99AB6F804DFD}"/>
          </ac:spMkLst>
        </pc:spChg>
        <pc:spChg chg="mod">
          <ac:chgData name="Emilia Laine" userId="9d1197a3-6133-45fe-8f87-e256d5cc0bb3" providerId="ADAL" clId="{CB559003-D38A-4AF0-B873-69122D12328C}" dt="2023-11-14T08:51:56.230" v="3209" actId="113"/>
          <ac:spMkLst>
            <pc:docMk/>
            <pc:sldMk cId="1157383589" sldId="1053"/>
            <ac:spMk id="3" creationId="{36B7FB7A-EB34-C3D3-8B70-EC66E6E9DA2F}"/>
          </ac:spMkLst>
        </pc:spChg>
        <pc:spChg chg="del">
          <ac:chgData name="Emilia Laine" userId="9d1197a3-6133-45fe-8f87-e256d5cc0bb3" providerId="ADAL" clId="{CB559003-D38A-4AF0-B873-69122D12328C}" dt="2023-11-14T08:47:28.921" v="3131" actId="931"/>
          <ac:spMkLst>
            <pc:docMk/>
            <pc:sldMk cId="1157383589" sldId="1053"/>
            <ac:spMk id="4" creationId="{C1457592-500B-49AA-2F66-398EA3533299}"/>
          </ac:spMkLst>
        </pc:spChg>
        <pc:picChg chg="add mod">
          <ac:chgData name="Emilia Laine" userId="9d1197a3-6133-45fe-8f87-e256d5cc0bb3" providerId="ADAL" clId="{CB559003-D38A-4AF0-B873-69122D12328C}" dt="2023-11-14T08:47:32.515" v="3133" actId="962"/>
          <ac:picMkLst>
            <pc:docMk/>
            <pc:sldMk cId="1157383589" sldId="1053"/>
            <ac:picMk id="6" creationId="{E6C60A5E-70F7-0FE7-F99F-130B58F79257}"/>
          </ac:picMkLst>
        </pc:picChg>
      </pc:sldChg>
      <pc:sldChg chg="new del">
        <pc:chgData name="Emilia Laine" userId="9d1197a3-6133-45fe-8f87-e256d5cc0bb3" providerId="ADAL" clId="{CB559003-D38A-4AF0-B873-69122D12328C}" dt="2023-11-14T08:47:07.049" v="3129" actId="47"/>
        <pc:sldMkLst>
          <pc:docMk/>
          <pc:sldMk cId="1159077573" sldId="1053"/>
        </pc:sldMkLst>
      </pc:sldChg>
      <pc:sldChg chg="addSp delSp modSp new add del mod">
        <pc:chgData name="Emilia Laine" userId="9d1197a3-6133-45fe-8f87-e256d5cc0bb3" providerId="ADAL" clId="{CB559003-D38A-4AF0-B873-69122D12328C}" dt="2023-11-14T11:34:13.624" v="4359" actId="2696"/>
        <pc:sldMkLst>
          <pc:docMk/>
          <pc:sldMk cId="1598613768" sldId="1054"/>
        </pc:sldMkLst>
        <pc:spChg chg="del">
          <ac:chgData name="Emilia Laine" userId="9d1197a3-6133-45fe-8f87-e256d5cc0bb3" providerId="ADAL" clId="{CB559003-D38A-4AF0-B873-69122D12328C}" dt="2023-11-14T11:01:00.467" v="3282" actId="931"/>
          <ac:spMkLst>
            <pc:docMk/>
            <pc:sldMk cId="1598613768" sldId="1054"/>
            <ac:spMk id="2" creationId="{6CC3E559-C216-543D-D893-AF49CF0090A2}"/>
          </ac:spMkLst>
        </pc:spChg>
        <pc:spChg chg="mod">
          <ac:chgData name="Emilia Laine" userId="9d1197a3-6133-45fe-8f87-e256d5cc0bb3" providerId="ADAL" clId="{CB559003-D38A-4AF0-B873-69122D12328C}" dt="2023-11-14T11:01:11.160" v="3285" actId="26606"/>
          <ac:spMkLst>
            <pc:docMk/>
            <pc:sldMk cId="1598613768" sldId="1054"/>
            <ac:spMk id="3" creationId="{5E07A173-050F-79E7-15A5-757A494921E8}"/>
          </ac:spMkLst>
        </pc:spChg>
        <pc:spChg chg="mod">
          <ac:chgData name="Emilia Laine" userId="9d1197a3-6133-45fe-8f87-e256d5cc0bb3" providerId="ADAL" clId="{CB559003-D38A-4AF0-B873-69122D12328C}" dt="2023-11-14T11:01:11.160" v="3285" actId="26606"/>
          <ac:spMkLst>
            <pc:docMk/>
            <pc:sldMk cId="1598613768" sldId="1054"/>
            <ac:spMk id="4" creationId="{E14D0FF2-93E0-614B-C92D-33E74CEAEF23}"/>
          </ac:spMkLst>
        </pc:spChg>
        <pc:picChg chg="add mod">
          <ac:chgData name="Emilia Laine" userId="9d1197a3-6133-45fe-8f87-e256d5cc0bb3" providerId="ADAL" clId="{CB559003-D38A-4AF0-B873-69122D12328C}" dt="2023-11-14T11:01:11.160" v="3285" actId="26606"/>
          <ac:picMkLst>
            <pc:docMk/>
            <pc:sldMk cId="1598613768" sldId="1054"/>
            <ac:picMk id="6" creationId="{CBAFE4F8-CFB8-AC90-0529-D5C991E43FE2}"/>
          </ac:picMkLst>
        </pc:picChg>
      </pc:sldChg>
      <pc:sldChg chg="addSp delSp modSp new add del mod modClrScheme chgLayout">
        <pc:chgData name="Emilia Laine" userId="9d1197a3-6133-45fe-8f87-e256d5cc0bb3" providerId="ADAL" clId="{CB559003-D38A-4AF0-B873-69122D12328C}" dt="2023-11-14T11:34:41.171" v="4361" actId="2696"/>
        <pc:sldMkLst>
          <pc:docMk/>
          <pc:sldMk cId="3704581888" sldId="1055"/>
        </pc:sldMkLst>
        <pc:spChg chg="mod">
          <ac:chgData name="Emilia Laine" userId="9d1197a3-6133-45fe-8f87-e256d5cc0bb3" providerId="ADAL" clId="{CB559003-D38A-4AF0-B873-69122D12328C}" dt="2023-11-14T11:18:58.089" v="4075" actId="14100"/>
          <ac:spMkLst>
            <pc:docMk/>
            <pc:sldMk cId="3704581888" sldId="1055"/>
            <ac:spMk id="2" creationId="{21B7320F-C5DE-5BAD-8109-B9F0EB616578}"/>
          </ac:spMkLst>
        </pc:spChg>
        <pc:spChg chg="mod">
          <ac:chgData name="Emilia Laine" userId="9d1197a3-6133-45fe-8f87-e256d5cc0bb3" providerId="ADAL" clId="{CB559003-D38A-4AF0-B873-69122D12328C}" dt="2023-11-14T11:20:36.267" v="4130" actId="20577"/>
          <ac:spMkLst>
            <pc:docMk/>
            <pc:sldMk cId="3704581888" sldId="1055"/>
            <ac:spMk id="3" creationId="{5A3B70D5-50B1-22AD-ED19-2336E802F817}"/>
          </ac:spMkLst>
        </pc:spChg>
        <pc:spChg chg="del">
          <ac:chgData name="Emilia Laine" userId="9d1197a3-6133-45fe-8f87-e256d5cc0bb3" providerId="ADAL" clId="{CB559003-D38A-4AF0-B873-69122D12328C}" dt="2023-11-14T11:06:11.390" v="3482" actId="931"/>
          <ac:spMkLst>
            <pc:docMk/>
            <pc:sldMk cId="3704581888" sldId="1055"/>
            <ac:spMk id="4" creationId="{EF379BCD-6FB8-2023-5840-E61931449D52}"/>
          </ac:spMkLst>
        </pc:spChg>
        <pc:picChg chg="add mod">
          <ac:chgData name="Emilia Laine" userId="9d1197a3-6133-45fe-8f87-e256d5cc0bb3" providerId="ADAL" clId="{CB559003-D38A-4AF0-B873-69122D12328C}" dt="2023-11-14T11:06:15.352" v="3485" actId="26606"/>
          <ac:picMkLst>
            <pc:docMk/>
            <pc:sldMk cId="3704581888" sldId="1055"/>
            <ac:picMk id="6" creationId="{AEB1D73F-4830-36DA-53E3-82D3A5072D55}"/>
          </ac:picMkLst>
        </pc:picChg>
      </pc:sldChg>
      <pc:sldChg chg="addSp delSp modSp new del mod modClrScheme chgLayout">
        <pc:chgData name="Emilia Laine" userId="9d1197a3-6133-45fe-8f87-e256d5cc0bb3" providerId="ADAL" clId="{CB559003-D38A-4AF0-B873-69122D12328C}" dt="2023-11-14T11:34:52.738" v="4362" actId="2696"/>
        <pc:sldMkLst>
          <pc:docMk/>
          <pc:sldMk cId="3529404483" sldId="1056"/>
        </pc:sldMkLst>
        <pc:spChg chg="mod">
          <ac:chgData name="Emilia Laine" userId="9d1197a3-6133-45fe-8f87-e256d5cc0bb3" providerId="ADAL" clId="{CB559003-D38A-4AF0-B873-69122D12328C}" dt="2023-11-14T11:12:44.851" v="3823" actId="14100"/>
          <ac:spMkLst>
            <pc:docMk/>
            <pc:sldMk cId="3529404483" sldId="1056"/>
            <ac:spMk id="2" creationId="{8EDEFB96-AE47-45E1-0065-73A27BBFB9E2}"/>
          </ac:spMkLst>
        </pc:spChg>
        <pc:spChg chg="mod">
          <ac:chgData name="Emilia Laine" userId="9d1197a3-6133-45fe-8f87-e256d5cc0bb3" providerId="ADAL" clId="{CB559003-D38A-4AF0-B873-69122D12328C}" dt="2023-11-14T11:25:35.170" v="4195" actId="20577"/>
          <ac:spMkLst>
            <pc:docMk/>
            <pc:sldMk cId="3529404483" sldId="1056"/>
            <ac:spMk id="3" creationId="{49C4FCA9-04E2-503E-E888-C38648380242}"/>
          </ac:spMkLst>
        </pc:spChg>
        <pc:spChg chg="del">
          <ac:chgData name="Emilia Laine" userId="9d1197a3-6133-45fe-8f87-e256d5cc0bb3" providerId="ADAL" clId="{CB559003-D38A-4AF0-B873-69122D12328C}" dt="2023-11-14T11:12:30.235" v="3819" actId="931"/>
          <ac:spMkLst>
            <pc:docMk/>
            <pc:sldMk cId="3529404483" sldId="1056"/>
            <ac:spMk id="4" creationId="{5B6EBA86-D8FA-12A6-B469-803EE012A616}"/>
          </ac:spMkLst>
        </pc:spChg>
        <pc:picChg chg="add mod">
          <ac:chgData name="Emilia Laine" userId="9d1197a3-6133-45fe-8f87-e256d5cc0bb3" providerId="ADAL" clId="{CB559003-D38A-4AF0-B873-69122D12328C}" dt="2023-11-14T11:14:47.545" v="3939" actId="14826"/>
          <ac:picMkLst>
            <pc:docMk/>
            <pc:sldMk cId="3529404483" sldId="1056"/>
            <ac:picMk id="6" creationId="{B4005E8F-C4C8-3A91-199B-063071EC8263}"/>
          </ac:picMkLst>
        </pc:picChg>
      </pc:sldChg>
    </pc:docChg>
  </pc:docChgLst>
  <pc:docChgLst>
    <pc:chgData name="Emilia Laine" userId="9d1197a3-6133-45fe-8f87-e256d5cc0bb3" providerId="ADAL" clId="{181B8F15-2D43-4041-88A5-34B65BE1E71D}"/>
    <pc:docChg chg="custSel addSld delSld modSld">
      <pc:chgData name="Emilia Laine" userId="9d1197a3-6133-45fe-8f87-e256d5cc0bb3" providerId="ADAL" clId="{181B8F15-2D43-4041-88A5-34B65BE1E71D}" dt="2024-01-12T11:16:48.139" v="241" actId="20577"/>
      <pc:docMkLst>
        <pc:docMk/>
      </pc:docMkLst>
      <pc:sldChg chg="modSp mod">
        <pc:chgData name="Emilia Laine" userId="9d1197a3-6133-45fe-8f87-e256d5cc0bb3" providerId="ADAL" clId="{181B8F15-2D43-4041-88A5-34B65BE1E71D}" dt="2024-01-12T11:16:37.736" v="231" actId="20577"/>
        <pc:sldMkLst>
          <pc:docMk/>
          <pc:sldMk cId="2111803933" sldId="1027"/>
        </pc:sldMkLst>
        <pc:spChg chg="mod">
          <ac:chgData name="Emilia Laine" userId="9d1197a3-6133-45fe-8f87-e256d5cc0bb3" providerId="ADAL" clId="{181B8F15-2D43-4041-88A5-34B65BE1E71D}" dt="2024-01-12T11:16:37.736" v="231" actId="20577"/>
          <ac:spMkLst>
            <pc:docMk/>
            <pc:sldMk cId="2111803933" sldId="1027"/>
            <ac:spMk id="2" creationId="{98CE3222-306F-60FB-9779-2541AA6F3272}"/>
          </ac:spMkLst>
        </pc:spChg>
      </pc:sldChg>
      <pc:sldChg chg="modSp mod">
        <pc:chgData name="Emilia Laine" userId="9d1197a3-6133-45fe-8f87-e256d5cc0bb3" providerId="ADAL" clId="{181B8F15-2D43-4041-88A5-34B65BE1E71D}" dt="2024-01-12T11:16:24.607" v="224" actId="20577"/>
        <pc:sldMkLst>
          <pc:docMk/>
          <pc:sldMk cId="2276896948" sldId="1039"/>
        </pc:sldMkLst>
        <pc:spChg chg="mod">
          <ac:chgData name="Emilia Laine" userId="9d1197a3-6133-45fe-8f87-e256d5cc0bb3" providerId="ADAL" clId="{181B8F15-2D43-4041-88A5-34B65BE1E71D}" dt="2024-01-12T11:11:03.246" v="73" actId="20577"/>
          <ac:spMkLst>
            <pc:docMk/>
            <pc:sldMk cId="2276896948" sldId="1039"/>
            <ac:spMk id="2" creationId="{61EBAEB9-8D69-1F32-28C3-9B7EA45C9661}"/>
          </ac:spMkLst>
        </pc:spChg>
        <pc:spChg chg="mod">
          <ac:chgData name="Emilia Laine" userId="9d1197a3-6133-45fe-8f87-e256d5cc0bb3" providerId="ADAL" clId="{181B8F15-2D43-4041-88A5-34B65BE1E71D}" dt="2024-01-12T11:16:24.607" v="224" actId="20577"/>
          <ac:spMkLst>
            <pc:docMk/>
            <pc:sldMk cId="2276896948" sldId="1039"/>
            <ac:spMk id="3" creationId="{E173A368-EBF7-35C8-9206-2C3986076C0C}"/>
          </ac:spMkLst>
        </pc:spChg>
      </pc:sldChg>
      <pc:sldChg chg="modSp mod">
        <pc:chgData name="Emilia Laine" userId="9d1197a3-6133-45fe-8f87-e256d5cc0bb3" providerId="ADAL" clId="{181B8F15-2D43-4041-88A5-34B65BE1E71D}" dt="2024-01-12T11:16:48.139" v="241" actId="20577"/>
        <pc:sldMkLst>
          <pc:docMk/>
          <pc:sldMk cId="3970837984" sldId="1045"/>
        </pc:sldMkLst>
        <pc:spChg chg="mod">
          <ac:chgData name="Emilia Laine" userId="9d1197a3-6133-45fe-8f87-e256d5cc0bb3" providerId="ADAL" clId="{181B8F15-2D43-4041-88A5-34B65BE1E71D}" dt="2024-01-12T11:16:48.139" v="241" actId="20577"/>
          <ac:spMkLst>
            <pc:docMk/>
            <pc:sldMk cId="3970837984" sldId="1045"/>
            <ac:spMk id="2" creationId="{319BA373-3298-E45E-5A0B-8F351661F510}"/>
          </ac:spMkLst>
        </pc:spChg>
      </pc:sldChg>
      <pc:sldChg chg="del">
        <pc:chgData name="Emilia Laine" userId="9d1197a3-6133-45fe-8f87-e256d5cc0bb3" providerId="ADAL" clId="{181B8F15-2D43-4041-88A5-34B65BE1E71D}" dt="2024-01-04T10:09:23.763" v="0" actId="47"/>
        <pc:sldMkLst>
          <pc:docMk/>
          <pc:sldMk cId="191237337" sldId="1047"/>
        </pc:sldMkLst>
      </pc:sldChg>
      <pc:sldChg chg="modSp new mod">
        <pc:chgData name="Emilia Laine" userId="9d1197a3-6133-45fe-8f87-e256d5cc0bb3" providerId="ADAL" clId="{181B8F15-2D43-4041-88A5-34B65BE1E71D}" dt="2024-01-04T10:10:14.386" v="64" actId="20577"/>
        <pc:sldMkLst>
          <pc:docMk/>
          <pc:sldMk cId="1677942686" sldId="1047"/>
        </pc:sldMkLst>
        <pc:spChg chg="mod">
          <ac:chgData name="Emilia Laine" userId="9d1197a3-6133-45fe-8f87-e256d5cc0bb3" providerId="ADAL" clId="{181B8F15-2D43-4041-88A5-34B65BE1E71D}" dt="2024-01-04T10:10:14.386" v="64" actId="20577"/>
          <ac:spMkLst>
            <pc:docMk/>
            <pc:sldMk cId="1677942686" sldId="1047"/>
            <ac:spMk id="2" creationId="{BB89340A-1458-B238-F366-15B8911A146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http://www.martat.fi/jasenedut" TargetMode="Externa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tat.fi/historia" TargetMode="External"/><Relationship Id="rId2" Type="http://schemas.openxmlformats.org/officeDocument/2006/relationships/hyperlink" Target="https://www.youtube.com/watch?v=xS6PRYklmYQ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hyperlink" Target="http://www.martat.fi/on-suurempi-koti-martat-120-vuotta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docProps/app.xml><?xml version="1.0" encoding="utf-8"?>
<Properties xmlns="http://schemas.openxmlformats.org/officeDocument/2006/extended-properties" xmlns:vt="http://schemas.openxmlformats.org/officeDocument/2006/docPropsVTypes">
  <Template>Martat-PowerPoint-esityspohja-2021-ohje</Template>
  <TotalTime>19879</TotalTime>
  <Words>493</Words>
  <Application>Microsoft Office PowerPoint</Application>
  <PresentationFormat>Laajakuva</PresentationFormat>
  <Paragraphs>52</Paragraphs>
  <Slides>15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15</vt:i4>
      </vt:variant>
    </vt:vector>
  </HeadingPairs>
  <TitlesOfParts>
    <vt:vector size="19" baseType="lpstr">
      <vt:lpstr>Arial</vt:lpstr>
      <vt:lpstr>Calibri</vt:lpstr>
      <vt:lpstr>Corbel</vt:lpstr>
      <vt:lpstr>Martat 2021 blanko esityspohja (testaukseen - Päivitetty 1.1.)</vt:lpstr>
      <vt:lpstr>Marttailua, jota olet elämääsi kaivannut!</vt:lpstr>
      <vt:lpstr>Iloa, yhteisöllisyyttä ja arjen tekoja</vt:lpstr>
      <vt:lpstr>125 vuotta marttavoimaa</vt:lpstr>
      <vt:lpstr>PowerPoint-esitys</vt:lpstr>
      <vt:lpstr>Martat on kotitalousneuvontajärjestö</vt:lpstr>
      <vt:lpstr>Arvomme</vt:lpstr>
      <vt:lpstr>PowerPoint-esitys</vt:lpstr>
      <vt:lpstr>PowerPoint-esitys</vt:lpstr>
      <vt:lpstr>Lisää tähän yhdistyksen/piirin nimi ja vaihda kuvaksi iloinen kuva teistä</vt:lpstr>
      <vt:lpstr>Yhdistyksemme historia</vt:lpstr>
      <vt:lpstr>Tapahtumakalenteri</vt:lpstr>
      <vt:lpstr>Opi uutta Martoissa!</vt:lpstr>
      <vt:lpstr>Jäsenedut</vt:lpstr>
      <vt:lpstr>Martanpuoti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Emilia Laine</dc:creator>
  <cp:lastModifiedBy>Emilia Laine</cp:lastModifiedBy>
  <cp:revision>3</cp:revision>
  <dcterms:created xsi:type="dcterms:W3CDTF">2023-06-07T08:33:47Z</dcterms:created>
  <dcterms:modified xsi:type="dcterms:W3CDTF">2024-01-12T11:16:56Z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0x010100A7F410D725F14E47B5126A3F8644C3D9</vt:lpwstr>
  </property>
</Properties>
</file>